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handoutMasterIdLst>
    <p:handoutMasterId r:id="rId45"/>
  </p:handoutMasterIdLst>
  <p:sldIdLst>
    <p:sldId id="293" r:id="rId2"/>
    <p:sldId id="328" r:id="rId3"/>
    <p:sldId id="290" r:id="rId4"/>
    <p:sldId id="2449" r:id="rId5"/>
    <p:sldId id="2484" r:id="rId6"/>
    <p:sldId id="2485" r:id="rId7"/>
    <p:sldId id="2486" r:id="rId8"/>
    <p:sldId id="2487" r:id="rId9"/>
    <p:sldId id="2488" r:id="rId10"/>
    <p:sldId id="2489" r:id="rId11"/>
    <p:sldId id="2490" r:id="rId12"/>
    <p:sldId id="2491" r:id="rId13"/>
    <p:sldId id="2492" r:id="rId14"/>
    <p:sldId id="2493" r:id="rId15"/>
    <p:sldId id="2494" r:id="rId16"/>
    <p:sldId id="2495" r:id="rId17"/>
    <p:sldId id="2496" r:id="rId18"/>
    <p:sldId id="2497" r:id="rId19"/>
    <p:sldId id="2498" r:id="rId20"/>
    <p:sldId id="2504" r:id="rId21"/>
    <p:sldId id="2505" r:id="rId22"/>
    <p:sldId id="2506" r:id="rId23"/>
    <p:sldId id="2507" r:id="rId24"/>
    <p:sldId id="2508" r:id="rId25"/>
    <p:sldId id="2509" r:id="rId26"/>
    <p:sldId id="2511" r:id="rId27"/>
    <p:sldId id="2512" r:id="rId28"/>
    <p:sldId id="2514" r:id="rId29"/>
    <p:sldId id="2515" r:id="rId30"/>
    <p:sldId id="2516" r:id="rId31"/>
    <p:sldId id="2517" r:id="rId32"/>
    <p:sldId id="2518" r:id="rId33"/>
    <p:sldId id="2519" r:id="rId34"/>
    <p:sldId id="2520" r:id="rId35"/>
    <p:sldId id="2521" r:id="rId36"/>
    <p:sldId id="2523" r:id="rId37"/>
    <p:sldId id="2524" r:id="rId38"/>
    <p:sldId id="2525" r:id="rId39"/>
    <p:sldId id="2526" r:id="rId40"/>
    <p:sldId id="2527" r:id="rId41"/>
    <p:sldId id="2513" r:id="rId42"/>
    <p:sldId id="33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
          <p15:clr>
            <a:srgbClr val="A4A3A4"/>
          </p15:clr>
        </p15:guide>
        <p15:guide id="2" orient="horz" pos="1412">
          <p15:clr>
            <a:srgbClr val="A4A3A4"/>
          </p15:clr>
        </p15:guide>
        <p15:guide id="3" orient="horz" pos="4247">
          <p15:clr>
            <a:srgbClr val="A4A3A4"/>
          </p15:clr>
        </p15:guide>
        <p15:guide id="4" pos="7680">
          <p15:clr>
            <a:srgbClr val="A4A3A4"/>
          </p15:clr>
        </p15:guide>
        <p15:guide id="5" pos="98">
          <p15:clr>
            <a:srgbClr val="A4A3A4"/>
          </p15:clr>
        </p15:guide>
        <p15:guide id="6" pos="7491">
          <p15:clr>
            <a:srgbClr val="A4A3A4"/>
          </p15:clr>
        </p15:guide>
        <p15:guide id="7" orient="horz" pos="2115">
          <p15:clr>
            <a:srgbClr val="A4A3A4"/>
          </p15:clr>
        </p15:guide>
      </p15:sldGuideLst>
    </p:ext>
    <p:ext uri="{2D200454-40CA-4A62-9FC3-DE9A4176ACB9}">
      <p15:notesGuideLst xmlns:p15="http://schemas.microsoft.com/office/powerpoint/2012/main">
        <p15:guide id="1" orient="horz" pos="2880">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cmAuthor id="2" name="洪增荣" initials="H"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AEEB"/>
    <a:srgbClr val="2C71BA"/>
    <a:srgbClr val="FFFEFF"/>
    <a:srgbClr val="2B70BA"/>
    <a:srgbClr val="4D19FF"/>
    <a:srgbClr val="462AFF"/>
    <a:srgbClr val="61AC3A"/>
    <a:srgbClr val="165E87"/>
    <a:srgbClr val="607695"/>
    <a:srgbClr val="184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3" autoAdjust="0"/>
    <p:restoredTop sz="93871" autoAdjust="0"/>
  </p:normalViewPr>
  <p:slideViewPr>
    <p:cSldViewPr snapToGrid="0" snapToObjects="1">
      <p:cViewPr>
        <p:scale>
          <a:sx n="138" d="100"/>
          <a:sy n="138" d="100"/>
        </p:scale>
        <p:origin x="1328" y="520"/>
      </p:cViewPr>
      <p:guideLst>
        <p:guide pos="302"/>
        <p:guide orient="horz" pos="1412"/>
        <p:guide orient="horz" pos="4247"/>
        <p:guide pos="7680"/>
        <p:guide pos="98"/>
        <p:guide pos="7491"/>
        <p:guide orient="horz" pos="211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9" d="100"/>
          <a:sy n="89" d="100"/>
        </p:scale>
        <p:origin x="3016" y="160"/>
      </p:cViewPr>
      <p:guideLst>
        <p:guide orient="horz" pos="2880"/>
        <p:guide pos="21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4B967-D9AA-4593-BA31-CBB95BB84C49}"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A9E2353E-A4CD-4D01-BCA3-132BE666A94B}">
      <dgm:prSet/>
      <dgm:spPr/>
      <dgm:t>
        <a:bodyPr/>
        <a:lstStyle/>
        <a:p>
          <a:r>
            <a:rPr lang="zh-CN"/>
            <a:t>预处理指令</a:t>
          </a:r>
          <a:endParaRPr lang="en-US"/>
        </a:p>
      </dgm:t>
    </dgm:pt>
    <dgm:pt modelId="{6965F3B4-8060-496A-B8C4-576FB6B7F83C}" type="parTrans" cxnId="{BC789EC8-F884-4C36-97BD-9F08C90660AB}">
      <dgm:prSet/>
      <dgm:spPr/>
      <dgm:t>
        <a:bodyPr/>
        <a:lstStyle/>
        <a:p>
          <a:endParaRPr lang="en-US"/>
        </a:p>
      </dgm:t>
    </dgm:pt>
    <dgm:pt modelId="{C2C1857A-B0FE-4280-9E91-D0FE11080188}" type="sibTrans" cxnId="{BC789EC8-F884-4C36-97BD-9F08C90660AB}">
      <dgm:prSet/>
      <dgm:spPr/>
      <dgm:t>
        <a:bodyPr/>
        <a:lstStyle/>
        <a:p>
          <a:endParaRPr lang="en-US"/>
        </a:p>
      </dgm:t>
    </dgm:pt>
    <dgm:pt modelId="{33F34C63-E6E7-4C7B-8B6C-177DEBA8EC36}">
      <dgm:prSet/>
      <dgm:spPr/>
      <dgm:t>
        <a:bodyPr/>
        <a:lstStyle/>
        <a:p>
          <a:r>
            <a:rPr lang="zh-CN"/>
            <a:t>函数</a:t>
          </a:r>
          <a:endParaRPr lang="en-US"/>
        </a:p>
      </dgm:t>
    </dgm:pt>
    <dgm:pt modelId="{FF6A1E44-B4D7-4372-B3F6-4AEAE73F06B3}" type="parTrans" cxnId="{90120E2E-0537-44FF-8444-766A3F80B3D0}">
      <dgm:prSet/>
      <dgm:spPr/>
      <dgm:t>
        <a:bodyPr/>
        <a:lstStyle/>
        <a:p>
          <a:endParaRPr lang="en-US"/>
        </a:p>
      </dgm:t>
    </dgm:pt>
    <dgm:pt modelId="{65711DBD-62A9-479A-85CC-D22B58734A32}" type="sibTrans" cxnId="{90120E2E-0537-44FF-8444-766A3F80B3D0}">
      <dgm:prSet/>
      <dgm:spPr/>
      <dgm:t>
        <a:bodyPr/>
        <a:lstStyle/>
        <a:p>
          <a:endParaRPr lang="en-US"/>
        </a:p>
      </dgm:t>
    </dgm:pt>
    <dgm:pt modelId="{3F1FE4A3-5CE0-47E5-BB0E-7DCB2588AF03}">
      <dgm:prSet/>
      <dgm:spPr/>
      <dgm:t>
        <a:bodyPr/>
        <a:lstStyle/>
        <a:p>
          <a:r>
            <a:rPr lang="zh-CN"/>
            <a:t>变量</a:t>
          </a:r>
          <a:endParaRPr lang="en-US"/>
        </a:p>
      </dgm:t>
    </dgm:pt>
    <dgm:pt modelId="{E61E7C92-FE3E-4EA9-BAF9-4C98CCCC7288}" type="parTrans" cxnId="{127874B9-E237-4DC5-BC39-797AEBBF35DD}">
      <dgm:prSet/>
      <dgm:spPr/>
      <dgm:t>
        <a:bodyPr/>
        <a:lstStyle/>
        <a:p>
          <a:endParaRPr lang="en-US"/>
        </a:p>
      </dgm:t>
    </dgm:pt>
    <dgm:pt modelId="{D1DC8AB8-85CC-4D3C-8500-C9D5B211D7FB}" type="sibTrans" cxnId="{127874B9-E237-4DC5-BC39-797AEBBF35DD}">
      <dgm:prSet/>
      <dgm:spPr/>
      <dgm:t>
        <a:bodyPr/>
        <a:lstStyle/>
        <a:p>
          <a:endParaRPr lang="en-US"/>
        </a:p>
      </dgm:t>
    </dgm:pt>
    <dgm:pt modelId="{57C7515A-BD76-489B-867F-74E177C17863}">
      <dgm:prSet/>
      <dgm:spPr/>
      <dgm:t>
        <a:bodyPr/>
        <a:lstStyle/>
        <a:p>
          <a:r>
            <a:rPr lang="zh-CN" dirty="0"/>
            <a:t>语句 </a:t>
          </a:r>
          <a:r>
            <a:rPr lang="en-US" dirty="0"/>
            <a:t>&amp;</a:t>
          </a:r>
          <a:r>
            <a:rPr lang="zh-CN" dirty="0"/>
            <a:t> 表达式</a:t>
          </a:r>
          <a:endParaRPr lang="en-US" dirty="0"/>
        </a:p>
      </dgm:t>
    </dgm:pt>
    <dgm:pt modelId="{F928B04A-AC41-45EE-B055-ED3DBF5ED2D1}" type="parTrans" cxnId="{F2A2E1F5-4751-4821-AE11-0C03D8A99477}">
      <dgm:prSet/>
      <dgm:spPr/>
      <dgm:t>
        <a:bodyPr/>
        <a:lstStyle/>
        <a:p>
          <a:endParaRPr lang="en-US"/>
        </a:p>
      </dgm:t>
    </dgm:pt>
    <dgm:pt modelId="{316A0A97-D95B-4185-8B9A-7E2E64F93BE1}" type="sibTrans" cxnId="{F2A2E1F5-4751-4821-AE11-0C03D8A99477}">
      <dgm:prSet/>
      <dgm:spPr/>
      <dgm:t>
        <a:bodyPr/>
        <a:lstStyle/>
        <a:p>
          <a:endParaRPr lang="en-US"/>
        </a:p>
      </dgm:t>
    </dgm:pt>
    <dgm:pt modelId="{75094550-1C2E-49BC-BEC2-F17321C73BE3}">
      <dgm:prSet/>
      <dgm:spPr/>
      <dgm:t>
        <a:bodyPr/>
        <a:lstStyle/>
        <a:p>
          <a:r>
            <a:rPr lang="zh-CN"/>
            <a:t>注释</a:t>
          </a:r>
          <a:endParaRPr lang="en-US"/>
        </a:p>
      </dgm:t>
    </dgm:pt>
    <dgm:pt modelId="{1C180157-E223-460A-85B7-2A1CBC8C00D9}" type="parTrans" cxnId="{681FAA25-EB4F-4217-BCDA-5F09C7CAB68A}">
      <dgm:prSet/>
      <dgm:spPr/>
      <dgm:t>
        <a:bodyPr/>
        <a:lstStyle/>
        <a:p>
          <a:endParaRPr lang="en-US"/>
        </a:p>
      </dgm:t>
    </dgm:pt>
    <dgm:pt modelId="{E0C38A8F-F116-426E-8E9D-48AA720D484B}" type="sibTrans" cxnId="{681FAA25-EB4F-4217-BCDA-5F09C7CAB68A}">
      <dgm:prSet/>
      <dgm:spPr/>
      <dgm:t>
        <a:bodyPr/>
        <a:lstStyle/>
        <a:p>
          <a:endParaRPr lang="en-US"/>
        </a:p>
      </dgm:t>
    </dgm:pt>
    <dgm:pt modelId="{FD6355CF-01FD-CA4B-8EAB-17375A087892}" type="pres">
      <dgm:prSet presAssocID="{73E4B967-D9AA-4593-BA31-CBB95BB84C49}" presName="linear" presStyleCnt="0">
        <dgm:presLayoutVars>
          <dgm:dir/>
          <dgm:animLvl val="lvl"/>
          <dgm:resizeHandles val="exact"/>
        </dgm:presLayoutVars>
      </dgm:prSet>
      <dgm:spPr/>
    </dgm:pt>
    <dgm:pt modelId="{8F7B43B9-1F22-1940-82EA-DA95AAFA10B9}" type="pres">
      <dgm:prSet presAssocID="{A9E2353E-A4CD-4D01-BCA3-132BE666A94B}" presName="parentLin" presStyleCnt="0"/>
      <dgm:spPr/>
    </dgm:pt>
    <dgm:pt modelId="{6FF5E2C8-7790-5847-8457-FB58AA0B382C}" type="pres">
      <dgm:prSet presAssocID="{A9E2353E-A4CD-4D01-BCA3-132BE666A94B}" presName="parentLeftMargin" presStyleLbl="node1" presStyleIdx="0" presStyleCnt="5"/>
      <dgm:spPr/>
    </dgm:pt>
    <dgm:pt modelId="{1A9ADE77-4978-7B4E-AB7A-1DF8DD47D30E}" type="pres">
      <dgm:prSet presAssocID="{A9E2353E-A4CD-4D01-BCA3-132BE666A94B}" presName="parentText" presStyleLbl="node1" presStyleIdx="0" presStyleCnt="5">
        <dgm:presLayoutVars>
          <dgm:chMax val="0"/>
          <dgm:bulletEnabled val="1"/>
        </dgm:presLayoutVars>
      </dgm:prSet>
      <dgm:spPr/>
    </dgm:pt>
    <dgm:pt modelId="{DDF8737C-CE27-9649-8312-7C571EE6DA85}" type="pres">
      <dgm:prSet presAssocID="{A9E2353E-A4CD-4D01-BCA3-132BE666A94B}" presName="negativeSpace" presStyleCnt="0"/>
      <dgm:spPr/>
    </dgm:pt>
    <dgm:pt modelId="{746FFAFC-0BBA-F84D-8206-588573BCFA23}" type="pres">
      <dgm:prSet presAssocID="{A9E2353E-A4CD-4D01-BCA3-132BE666A94B}" presName="childText" presStyleLbl="conFgAcc1" presStyleIdx="0" presStyleCnt="5">
        <dgm:presLayoutVars>
          <dgm:bulletEnabled val="1"/>
        </dgm:presLayoutVars>
      </dgm:prSet>
      <dgm:spPr/>
    </dgm:pt>
    <dgm:pt modelId="{5E5761C6-DA5B-594D-A01F-0924956DE60E}" type="pres">
      <dgm:prSet presAssocID="{C2C1857A-B0FE-4280-9E91-D0FE11080188}" presName="spaceBetweenRectangles" presStyleCnt="0"/>
      <dgm:spPr/>
    </dgm:pt>
    <dgm:pt modelId="{4C27ECA3-C9C4-804F-8396-8657875C5F2B}" type="pres">
      <dgm:prSet presAssocID="{33F34C63-E6E7-4C7B-8B6C-177DEBA8EC36}" presName="parentLin" presStyleCnt="0"/>
      <dgm:spPr/>
    </dgm:pt>
    <dgm:pt modelId="{674933CA-5616-E642-A62C-D3870A741A48}" type="pres">
      <dgm:prSet presAssocID="{33F34C63-E6E7-4C7B-8B6C-177DEBA8EC36}" presName="parentLeftMargin" presStyleLbl="node1" presStyleIdx="0" presStyleCnt="5"/>
      <dgm:spPr/>
    </dgm:pt>
    <dgm:pt modelId="{00FA78B1-0B3B-B149-9EB6-60130100A6C0}" type="pres">
      <dgm:prSet presAssocID="{33F34C63-E6E7-4C7B-8B6C-177DEBA8EC36}" presName="parentText" presStyleLbl="node1" presStyleIdx="1" presStyleCnt="5">
        <dgm:presLayoutVars>
          <dgm:chMax val="0"/>
          <dgm:bulletEnabled val="1"/>
        </dgm:presLayoutVars>
      </dgm:prSet>
      <dgm:spPr/>
    </dgm:pt>
    <dgm:pt modelId="{C18C1F2B-4D99-0743-8C03-2F2D29911FBC}" type="pres">
      <dgm:prSet presAssocID="{33F34C63-E6E7-4C7B-8B6C-177DEBA8EC36}" presName="negativeSpace" presStyleCnt="0"/>
      <dgm:spPr/>
    </dgm:pt>
    <dgm:pt modelId="{61C6E5F5-7F5C-B84C-AC7E-277C2FBA49FA}" type="pres">
      <dgm:prSet presAssocID="{33F34C63-E6E7-4C7B-8B6C-177DEBA8EC36}" presName="childText" presStyleLbl="conFgAcc1" presStyleIdx="1" presStyleCnt="5">
        <dgm:presLayoutVars>
          <dgm:bulletEnabled val="1"/>
        </dgm:presLayoutVars>
      </dgm:prSet>
      <dgm:spPr/>
    </dgm:pt>
    <dgm:pt modelId="{0D88A7DA-5303-C545-A44E-628A0C2E6078}" type="pres">
      <dgm:prSet presAssocID="{65711DBD-62A9-479A-85CC-D22B58734A32}" presName="spaceBetweenRectangles" presStyleCnt="0"/>
      <dgm:spPr/>
    </dgm:pt>
    <dgm:pt modelId="{776B245D-0F2B-F04C-A066-5A216027C8C4}" type="pres">
      <dgm:prSet presAssocID="{3F1FE4A3-5CE0-47E5-BB0E-7DCB2588AF03}" presName="parentLin" presStyleCnt="0"/>
      <dgm:spPr/>
    </dgm:pt>
    <dgm:pt modelId="{B40BF9E5-09B9-694B-8D52-F92581820A1E}" type="pres">
      <dgm:prSet presAssocID="{3F1FE4A3-5CE0-47E5-BB0E-7DCB2588AF03}" presName="parentLeftMargin" presStyleLbl="node1" presStyleIdx="1" presStyleCnt="5"/>
      <dgm:spPr/>
    </dgm:pt>
    <dgm:pt modelId="{FA7BC00E-C781-C44A-82C0-CE677C83F5EB}" type="pres">
      <dgm:prSet presAssocID="{3F1FE4A3-5CE0-47E5-BB0E-7DCB2588AF03}" presName="parentText" presStyleLbl="node1" presStyleIdx="2" presStyleCnt="5">
        <dgm:presLayoutVars>
          <dgm:chMax val="0"/>
          <dgm:bulletEnabled val="1"/>
        </dgm:presLayoutVars>
      </dgm:prSet>
      <dgm:spPr/>
    </dgm:pt>
    <dgm:pt modelId="{96A668AC-2D81-2641-BE8D-CD79FCBE6E66}" type="pres">
      <dgm:prSet presAssocID="{3F1FE4A3-5CE0-47E5-BB0E-7DCB2588AF03}" presName="negativeSpace" presStyleCnt="0"/>
      <dgm:spPr/>
    </dgm:pt>
    <dgm:pt modelId="{5D20B765-3AA5-6E47-AE8C-51F3A14E41F5}" type="pres">
      <dgm:prSet presAssocID="{3F1FE4A3-5CE0-47E5-BB0E-7DCB2588AF03}" presName="childText" presStyleLbl="conFgAcc1" presStyleIdx="2" presStyleCnt="5">
        <dgm:presLayoutVars>
          <dgm:bulletEnabled val="1"/>
        </dgm:presLayoutVars>
      </dgm:prSet>
      <dgm:spPr/>
    </dgm:pt>
    <dgm:pt modelId="{A51B973C-1025-7B42-B69A-5D6C701C8397}" type="pres">
      <dgm:prSet presAssocID="{D1DC8AB8-85CC-4D3C-8500-C9D5B211D7FB}" presName="spaceBetweenRectangles" presStyleCnt="0"/>
      <dgm:spPr/>
    </dgm:pt>
    <dgm:pt modelId="{461B0DD4-EEE1-BB4C-A28D-D63514860B69}" type="pres">
      <dgm:prSet presAssocID="{57C7515A-BD76-489B-867F-74E177C17863}" presName="parentLin" presStyleCnt="0"/>
      <dgm:spPr/>
    </dgm:pt>
    <dgm:pt modelId="{E4A3E945-F689-804F-84FE-350316C9DAAA}" type="pres">
      <dgm:prSet presAssocID="{57C7515A-BD76-489B-867F-74E177C17863}" presName="parentLeftMargin" presStyleLbl="node1" presStyleIdx="2" presStyleCnt="5"/>
      <dgm:spPr/>
    </dgm:pt>
    <dgm:pt modelId="{22576A53-AF84-A544-988D-BCEE20A16AFB}" type="pres">
      <dgm:prSet presAssocID="{57C7515A-BD76-489B-867F-74E177C17863}" presName="parentText" presStyleLbl="node1" presStyleIdx="3" presStyleCnt="5">
        <dgm:presLayoutVars>
          <dgm:chMax val="0"/>
          <dgm:bulletEnabled val="1"/>
        </dgm:presLayoutVars>
      </dgm:prSet>
      <dgm:spPr/>
    </dgm:pt>
    <dgm:pt modelId="{C3188DE0-BD7C-6747-B998-0F8D7C8F7650}" type="pres">
      <dgm:prSet presAssocID="{57C7515A-BD76-489B-867F-74E177C17863}" presName="negativeSpace" presStyleCnt="0"/>
      <dgm:spPr/>
    </dgm:pt>
    <dgm:pt modelId="{B14D27FE-19CC-4644-88EF-AE2C113964BB}" type="pres">
      <dgm:prSet presAssocID="{57C7515A-BD76-489B-867F-74E177C17863}" presName="childText" presStyleLbl="conFgAcc1" presStyleIdx="3" presStyleCnt="5">
        <dgm:presLayoutVars>
          <dgm:bulletEnabled val="1"/>
        </dgm:presLayoutVars>
      </dgm:prSet>
      <dgm:spPr/>
    </dgm:pt>
    <dgm:pt modelId="{81FEE531-8092-7048-8E0D-F3F20356C2BE}" type="pres">
      <dgm:prSet presAssocID="{316A0A97-D95B-4185-8B9A-7E2E64F93BE1}" presName="spaceBetweenRectangles" presStyleCnt="0"/>
      <dgm:spPr/>
    </dgm:pt>
    <dgm:pt modelId="{3A2FCB0B-337A-FD48-ACE5-2177423F3A7D}" type="pres">
      <dgm:prSet presAssocID="{75094550-1C2E-49BC-BEC2-F17321C73BE3}" presName="parentLin" presStyleCnt="0"/>
      <dgm:spPr/>
    </dgm:pt>
    <dgm:pt modelId="{D8D2EDD9-B332-7440-853A-40C40D1C730F}" type="pres">
      <dgm:prSet presAssocID="{75094550-1C2E-49BC-BEC2-F17321C73BE3}" presName="parentLeftMargin" presStyleLbl="node1" presStyleIdx="3" presStyleCnt="5"/>
      <dgm:spPr/>
    </dgm:pt>
    <dgm:pt modelId="{E890B732-2815-A04B-8237-4FC46DD95445}" type="pres">
      <dgm:prSet presAssocID="{75094550-1C2E-49BC-BEC2-F17321C73BE3}" presName="parentText" presStyleLbl="node1" presStyleIdx="4" presStyleCnt="5">
        <dgm:presLayoutVars>
          <dgm:chMax val="0"/>
          <dgm:bulletEnabled val="1"/>
        </dgm:presLayoutVars>
      </dgm:prSet>
      <dgm:spPr/>
    </dgm:pt>
    <dgm:pt modelId="{31E5429A-BF3A-7340-BC5D-2BF4DFD37363}" type="pres">
      <dgm:prSet presAssocID="{75094550-1C2E-49BC-BEC2-F17321C73BE3}" presName="negativeSpace" presStyleCnt="0"/>
      <dgm:spPr/>
    </dgm:pt>
    <dgm:pt modelId="{F831FB94-B315-DF40-B871-A93A5CCEE4DE}" type="pres">
      <dgm:prSet presAssocID="{75094550-1C2E-49BC-BEC2-F17321C73BE3}" presName="childText" presStyleLbl="conFgAcc1" presStyleIdx="4" presStyleCnt="5">
        <dgm:presLayoutVars>
          <dgm:bulletEnabled val="1"/>
        </dgm:presLayoutVars>
      </dgm:prSet>
      <dgm:spPr/>
    </dgm:pt>
  </dgm:ptLst>
  <dgm:cxnLst>
    <dgm:cxn modelId="{2FA7F404-2B09-7248-8086-4FBC1D7B3355}" type="presOf" srcId="{A9E2353E-A4CD-4D01-BCA3-132BE666A94B}" destId="{6FF5E2C8-7790-5847-8457-FB58AA0B382C}" srcOrd="0" destOrd="0" presId="urn:microsoft.com/office/officeart/2005/8/layout/list1"/>
    <dgm:cxn modelId="{B1C2FD1E-A2EC-D347-929E-375F523506C8}" type="presOf" srcId="{A9E2353E-A4CD-4D01-BCA3-132BE666A94B}" destId="{1A9ADE77-4978-7B4E-AB7A-1DF8DD47D30E}" srcOrd="1" destOrd="0" presId="urn:microsoft.com/office/officeart/2005/8/layout/list1"/>
    <dgm:cxn modelId="{50A7EF22-3E20-244A-B13D-BE789B5BF61E}" type="presOf" srcId="{33F34C63-E6E7-4C7B-8B6C-177DEBA8EC36}" destId="{00FA78B1-0B3B-B149-9EB6-60130100A6C0}" srcOrd="1" destOrd="0" presId="urn:microsoft.com/office/officeart/2005/8/layout/list1"/>
    <dgm:cxn modelId="{681FAA25-EB4F-4217-BCDA-5F09C7CAB68A}" srcId="{73E4B967-D9AA-4593-BA31-CBB95BB84C49}" destId="{75094550-1C2E-49BC-BEC2-F17321C73BE3}" srcOrd="4" destOrd="0" parTransId="{1C180157-E223-460A-85B7-2A1CBC8C00D9}" sibTransId="{E0C38A8F-F116-426E-8E9D-48AA720D484B}"/>
    <dgm:cxn modelId="{90120E2E-0537-44FF-8444-766A3F80B3D0}" srcId="{73E4B967-D9AA-4593-BA31-CBB95BB84C49}" destId="{33F34C63-E6E7-4C7B-8B6C-177DEBA8EC36}" srcOrd="1" destOrd="0" parTransId="{FF6A1E44-B4D7-4372-B3F6-4AEAE73F06B3}" sibTransId="{65711DBD-62A9-479A-85CC-D22B58734A32}"/>
    <dgm:cxn modelId="{0974A555-7CF1-B243-9135-A302F07C0E49}" type="presOf" srcId="{75094550-1C2E-49BC-BEC2-F17321C73BE3}" destId="{D8D2EDD9-B332-7440-853A-40C40D1C730F}" srcOrd="0" destOrd="0" presId="urn:microsoft.com/office/officeart/2005/8/layout/list1"/>
    <dgm:cxn modelId="{9C400E5B-1D1D-4344-A558-244AC3D1157D}" type="presOf" srcId="{73E4B967-D9AA-4593-BA31-CBB95BB84C49}" destId="{FD6355CF-01FD-CA4B-8EAB-17375A087892}" srcOrd="0" destOrd="0" presId="urn:microsoft.com/office/officeart/2005/8/layout/list1"/>
    <dgm:cxn modelId="{9F9E3E72-2D3E-6F4F-A11B-0C449B3A2B4C}" type="presOf" srcId="{75094550-1C2E-49BC-BEC2-F17321C73BE3}" destId="{E890B732-2815-A04B-8237-4FC46DD95445}" srcOrd="1" destOrd="0" presId="urn:microsoft.com/office/officeart/2005/8/layout/list1"/>
    <dgm:cxn modelId="{A0C87DA7-B6A3-0647-BF10-7DCB5E9ED955}" type="presOf" srcId="{3F1FE4A3-5CE0-47E5-BB0E-7DCB2588AF03}" destId="{FA7BC00E-C781-C44A-82C0-CE677C83F5EB}" srcOrd="1" destOrd="0" presId="urn:microsoft.com/office/officeart/2005/8/layout/list1"/>
    <dgm:cxn modelId="{A1B664B2-5931-C649-997B-91CAF59E0D65}" type="presOf" srcId="{33F34C63-E6E7-4C7B-8B6C-177DEBA8EC36}" destId="{674933CA-5616-E642-A62C-D3870A741A48}" srcOrd="0" destOrd="0" presId="urn:microsoft.com/office/officeart/2005/8/layout/list1"/>
    <dgm:cxn modelId="{127874B9-E237-4DC5-BC39-797AEBBF35DD}" srcId="{73E4B967-D9AA-4593-BA31-CBB95BB84C49}" destId="{3F1FE4A3-5CE0-47E5-BB0E-7DCB2588AF03}" srcOrd="2" destOrd="0" parTransId="{E61E7C92-FE3E-4EA9-BAF9-4C98CCCC7288}" sibTransId="{D1DC8AB8-85CC-4D3C-8500-C9D5B211D7FB}"/>
    <dgm:cxn modelId="{BC789EC8-F884-4C36-97BD-9F08C90660AB}" srcId="{73E4B967-D9AA-4593-BA31-CBB95BB84C49}" destId="{A9E2353E-A4CD-4D01-BCA3-132BE666A94B}" srcOrd="0" destOrd="0" parTransId="{6965F3B4-8060-496A-B8C4-576FB6B7F83C}" sibTransId="{C2C1857A-B0FE-4280-9E91-D0FE11080188}"/>
    <dgm:cxn modelId="{F2A2E1F5-4751-4821-AE11-0C03D8A99477}" srcId="{73E4B967-D9AA-4593-BA31-CBB95BB84C49}" destId="{57C7515A-BD76-489B-867F-74E177C17863}" srcOrd="3" destOrd="0" parTransId="{F928B04A-AC41-45EE-B055-ED3DBF5ED2D1}" sibTransId="{316A0A97-D95B-4185-8B9A-7E2E64F93BE1}"/>
    <dgm:cxn modelId="{A75BC4F7-CC7E-C443-882A-EBFE522EEC61}" type="presOf" srcId="{57C7515A-BD76-489B-867F-74E177C17863}" destId="{E4A3E945-F689-804F-84FE-350316C9DAAA}" srcOrd="0" destOrd="0" presId="urn:microsoft.com/office/officeart/2005/8/layout/list1"/>
    <dgm:cxn modelId="{EF9F85F9-5610-1E4A-9117-27750DB14219}" type="presOf" srcId="{57C7515A-BD76-489B-867F-74E177C17863}" destId="{22576A53-AF84-A544-988D-BCEE20A16AFB}" srcOrd="1" destOrd="0" presId="urn:microsoft.com/office/officeart/2005/8/layout/list1"/>
    <dgm:cxn modelId="{D2F3B9F9-D107-904B-8624-EE22E2A3D578}" type="presOf" srcId="{3F1FE4A3-5CE0-47E5-BB0E-7DCB2588AF03}" destId="{B40BF9E5-09B9-694B-8D52-F92581820A1E}" srcOrd="0" destOrd="0" presId="urn:microsoft.com/office/officeart/2005/8/layout/list1"/>
    <dgm:cxn modelId="{9CC90C37-2B2E-4B46-A001-952A38B2798D}" type="presParOf" srcId="{FD6355CF-01FD-CA4B-8EAB-17375A087892}" destId="{8F7B43B9-1F22-1940-82EA-DA95AAFA10B9}" srcOrd="0" destOrd="0" presId="urn:microsoft.com/office/officeart/2005/8/layout/list1"/>
    <dgm:cxn modelId="{129B6BBD-934B-6F43-9169-74D0CDB81A25}" type="presParOf" srcId="{8F7B43B9-1F22-1940-82EA-DA95AAFA10B9}" destId="{6FF5E2C8-7790-5847-8457-FB58AA0B382C}" srcOrd="0" destOrd="0" presId="urn:microsoft.com/office/officeart/2005/8/layout/list1"/>
    <dgm:cxn modelId="{2F7A99DC-E68A-D341-A489-457F0398508F}" type="presParOf" srcId="{8F7B43B9-1F22-1940-82EA-DA95AAFA10B9}" destId="{1A9ADE77-4978-7B4E-AB7A-1DF8DD47D30E}" srcOrd="1" destOrd="0" presId="urn:microsoft.com/office/officeart/2005/8/layout/list1"/>
    <dgm:cxn modelId="{DD8820EA-B29A-F649-9922-9022111D5543}" type="presParOf" srcId="{FD6355CF-01FD-CA4B-8EAB-17375A087892}" destId="{DDF8737C-CE27-9649-8312-7C571EE6DA85}" srcOrd="1" destOrd="0" presId="urn:microsoft.com/office/officeart/2005/8/layout/list1"/>
    <dgm:cxn modelId="{D3504D89-F8B3-8745-9763-E02B6B2AFDB7}" type="presParOf" srcId="{FD6355CF-01FD-CA4B-8EAB-17375A087892}" destId="{746FFAFC-0BBA-F84D-8206-588573BCFA23}" srcOrd="2" destOrd="0" presId="urn:microsoft.com/office/officeart/2005/8/layout/list1"/>
    <dgm:cxn modelId="{575027AE-8CEC-C647-B1E6-FD181FEDFAE7}" type="presParOf" srcId="{FD6355CF-01FD-CA4B-8EAB-17375A087892}" destId="{5E5761C6-DA5B-594D-A01F-0924956DE60E}" srcOrd="3" destOrd="0" presId="urn:microsoft.com/office/officeart/2005/8/layout/list1"/>
    <dgm:cxn modelId="{41332E32-4E81-F94F-8536-856D68A5A10C}" type="presParOf" srcId="{FD6355CF-01FD-CA4B-8EAB-17375A087892}" destId="{4C27ECA3-C9C4-804F-8396-8657875C5F2B}" srcOrd="4" destOrd="0" presId="urn:microsoft.com/office/officeart/2005/8/layout/list1"/>
    <dgm:cxn modelId="{6759D1A9-2EE0-B140-8847-CEABC7865F17}" type="presParOf" srcId="{4C27ECA3-C9C4-804F-8396-8657875C5F2B}" destId="{674933CA-5616-E642-A62C-D3870A741A48}" srcOrd="0" destOrd="0" presId="urn:microsoft.com/office/officeart/2005/8/layout/list1"/>
    <dgm:cxn modelId="{05ECD2A8-2652-4B43-94E4-5573FA208CC2}" type="presParOf" srcId="{4C27ECA3-C9C4-804F-8396-8657875C5F2B}" destId="{00FA78B1-0B3B-B149-9EB6-60130100A6C0}" srcOrd="1" destOrd="0" presId="urn:microsoft.com/office/officeart/2005/8/layout/list1"/>
    <dgm:cxn modelId="{BC1E5B1A-BF0B-5F41-B6B8-7952F593D7E1}" type="presParOf" srcId="{FD6355CF-01FD-CA4B-8EAB-17375A087892}" destId="{C18C1F2B-4D99-0743-8C03-2F2D29911FBC}" srcOrd="5" destOrd="0" presId="urn:microsoft.com/office/officeart/2005/8/layout/list1"/>
    <dgm:cxn modelId="{341901A8-DFA2-E14A-8BA9-8AB99DD1CDA5}" type="presParOf" srcId="{FD6355CF-01FD-CA4B-8EAB-17375A087892}" destId="{61C6E5F5-7F5C-B84C-AC7E-277C2FBA49FA}" srcOrd="6" destOrd="0" presId="urn:microsoft.com/office/officeart/2005/8/layout/list1"/>
    <dgm:cxn modelId="{7136E1ED-B0EC-FC45-8C74-452500CA3797}" type="presParOf" srcId="{FD6355CF-01FD-CA4B-8EAB-17375A087892}" destId="{0D88A7DA-5303-C545-A44E-628A0C2E6078}" srcOrd="7" destOrd="0" presId="urn:microsoft.com/office/officeart/2005/8/layout/list1"/>
    <dgm:cxn modelId="{8FB10600-92A0-A84F-8BE5-A77F468462A5}" type="presParOf" srcId="{FD6355CF-01FD-CA4B-8EAB-17375A087892}" destId="{776B245D-0F2B-F04C-A066-5A216027C8C4}" srcOrd="8" destOrd="0" presId="urn:microsoft.com/office/officeart/2005/8/layout/list1"/>
    <dgm:cxn modelId="{E9D4B04E-1AC4-6D4A-ADA9-40478060DB29}" type="presParOf" srcId="{776B245D-0F2B-F04C-A066-5A216027C8C4}" destId="{B40BF9E5-09B9-694B-8D52-F92581820A1E}" srcOrd="0" destOrd="0" presId="urn:microsoft.com/office/officeart/2005/8/layout/list1"/>
    <dgm:cxn modelId="{A6E26A09-0A9A-F043-8A7F-AB45542E5F96}" type="presParOf" srcId="{776B245D-0F2B-F04C-A066-5A216027C8C4}" destId="{FA7BC00E-C781-C44A-82C0-CE677C83F5EB}" srcOrd="1" destOrd="0" presId="urn:microsoft.com/office/officeart/2005/8/layout/list1"/>
    <dgm:cxn modelId="{73678189-F68B-0246-8A1A-CAD220154976}" type="presParOf" srcId="{FD6355CF-01FD-CA4B-8EAB-17375A087892}" destId="{96A668AC-2D81-2641-BE8D-CD79FCBE6E66}" srcOrd="9" destOrd="0" presId="urn:microsoft.com/office/officeart/2005/8/layout/list1"/>
    <dgm:cxn modelId="{FBFD4E3A-EDFC-DF4D-B61D-A17255523BD2}" type="presParOf" srcId="{FD6355CF-01FD-CA4B-8EAB-17375A087892}" destId="{5D20B765-3AA5-6E47-AE8C-51F3A14E41F5}" srcOrd="10" destOrd="0" presId="urn:microsoft.com/office/officeart/2005/8/layout/list1"/>
    <dgm:cxn modelId="{B8F4A5C7-B419-834F-956E-94E1CBFA4F49}" type="presParOf" srcId="{FD6355CF-01FD-CA4B-8EAB-17375A087892}" destId="{A51B973C-1025-7B42-B69A-5D6C701C8397}" srcOrd="11" destOrd="0" presId="urn:microsoft.com/office/officeart/2005/8/layout/list1"/>
    <dgm:cxn modelId="{32CE5B08-40F6-2548-B5F5-09F1740F2725}" type="presParOf" srcId="{FD6355CF-01FD-CA4B-8EAB-17375A087892}" destId="{461B0DD4-EEE1-BB4C-A28D-D63514860B69}" srcOrd="12" destOrd="0" presId="urn:microsoft.com/office/officeart/2005/8/layout/list1"/>
    <dgm:cxn modelId="{E8165FD9-9244-B545-A646-6B764AC3ABAD}" type="presParOf" srcId="{461B0DD4-EEE1-BB4C-A28D-D63514860B69}" destId="{E4A3E945-F689-804F-84FE-350316C9DAAA}" srcOrd="0" destOrd="0" presId="urn:microsoft.com/office/officeart/2005/8/layout/list1"/>
    <dgm:cxn modelId="{1E23AD9A-A056-2D4C-93FB-D7D5A8B37481}" type="presParOf" srcId="{461B0DD4-EEE1-BB4C-A28D-D63514860B69}" destId="{22576A53-AF84-A544-988D-BCEE20A16AFB}" srcOrd="1" destOrd="0" presId="urn:microsoft.com/office/officeart/2005/8/layout/list1"/>
    <dgm:cxn modelId="{9455A716-E75E-8741-B013-59879179E0B5}" type="presParOf" srcId="{FD6355CF-01FD-CA4B-8EAB-17375A087892}" destId="{C3188DE0-BD7C-6747-B998-0F8D7C8F7650}" srcOrd="13" destOrd="0" presId="urn:microsoft.com/office/officeart/2005/8/layout/list1"/>
    <dgm:cxn modelId="{C0862ABA-3132-2548-8BB8-5634B74C4D7F}" type="presParOf" srcId="{FD6355CF-01FD-CA4B-8EAB-17375A087892}" destId="{B14D27FE-19CC-4644-88EF-AE2C113964BB}" srcOrd="14" destOrd="0" presId="urn:microsoft.com/office/officeart/2005/8/layout/list1"/>
    <dgm:cxn modelId="{56476FFB-6077-3142-A3FC-528A31EE118A}" type="presParOf" srcId="{FD6355CF-01FD-CA4B-8EAB-17375A087892}" destId="{81FEE531-8092-7048-8E0D-F3F20356C2BE}" srcOrd="15" destOrd="0" presId="urn:microsoft.com/office/officeart/2005/8/layout/list1"/>
    <dgm:cxn modelId="{80EDFBF3-1FCD-DA4B-9BF7-5EB49E7BCB9E}" type="presParOf" srcId="{FD6355CF-01FD-CA4B-8EAB-17375A087892}" destId="{3A2FCB0B-337A-FD48-ACE5-2177423F3A7D}" srcOrd="16" destOrd="0" presId="urn:microsoft.com/office/officeart/2005/8/layout/list1"/>
    <dgm:cxn modelId="{8AA76F62-9A52-3F47-9B97-12EF83886330}" type="presParOf" srcId="{3A2FCB0B-337A-FD48-ACE5-2177423F3A7D}" destId="{D8D2EDD9-B332-7440-853A-40C40D1C730F}" srcOrd="0" destOrd="0" presId="urn:microsoft.com/office/officeart/2005/8/layout/list1"/>
    <dgm:cxn modelId="{43A3B805-68EF-1141-9A1D-CCFAD0C8F083}" type="presParOf" srcId="{3A2FCB0B-337A-FD48-ACE5-2177423F3A7D}" destId="{E890B732-2815-A04B-8237-4FC46DD95445}" srcOrd="1" destOrd="0" presId="urn:microsoft.com/office/officeart/2005/8/layout/list1"/>
    <dgm:cxn modelId="{1C142550-6205-D445-A4D1-21BFE6343028}" type="presParOf" srcId="{FD6355CF-01FD-CA4B-8EAB-17375A087892}" destId="{31E5429A-BF3A-7340-BC5D-2BF4DFD37363}" srcOrd="17" destOrd="0" presId="urn:microsoft.com/office/officeart/2005/8/layout/list1"/>
    <dgm:cxn modelId="{A5A4D6E6-FDDD-414A-8134-E3EA73DEB504}" type="presParOf" srcId="{FD6355CF-01FD-CA4B-8EAB-17375A087892}" destId="{F831FB94-B315-DF40-B871-A93A5CCEE4D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FFAFC-0BBA-F84D-8206-588573BCFA23}">
      <dsp:nvSpPr>
        <dsp:cNvPr id="0" name=""/>
        <dsp:cNvSpPr/>
      </dsp:nvSpPr>
      <dsp:spPr>
        <a:xfrm>
          <a:off x="0" y="424400"/>
          <a:ext cx="6666833" cy="604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A9ADE77-4978-7B4E-AB7A-1DF8DD47D30E}">
      <dsp:nvSpPr>
        <dsp:cNvPr id="0" name=""/>
        <dsp:cNvSpPr/>
      </dsp:nvSpPr>
      <dsp:spPr>
        <a:xfrm>
          <a:off x="333341" y="70160"/>
          <a:ext cx="46667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zh-CN" sz="2400" kern="1200"/>
            <a:t>预处理指令</a:t>
          </a:r>
          <a:endParaRPr lang="en-US" sz="2400" kern="1200"/>
        </a:p>
      </dsp:txBody>
      <dsp:txXfrm>
        <a:off x="367926" y="104745"/>
        <a:ext cx="4597613" cy="639310"/>
      </dsp:txXfrm>
    </dsp:sp>
    <dsp:sp modelId="{61C6E5F5-7F5C-B84C-AC7E-277C2FBA49FA}">
      <dsp:nvSpPr>
        <dsp:cNvPr id="0" name=""/>
        <dsp:cNvSpPr/>
      </dsp:nvSpPr>
      <dsp:spPr>
        <a:xfrm>
          <a:off x="0" y="1513040"/>
          <a:ext cx="6666833" cy="604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0FA78B1-0B3B-B149-9EB6-60130100A6C0}">
      <dsp:nvSpPr>
        <dsp:cNvPr id="0" name=""/>
        <dsp:cNvSpPr/>
      </dsp:nvSpPr>
      <dsp:spPr>
        <a:xfrm>
          <a:off x="333341" y="1158800"/>
          <a:ext cx="46667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zh-CN" sz="2400" kern="1200"/>
            <a:t>函数</a:t>
          </a:r>
          <a:endParaRPr lang="en-US" sz="2400" kern="1200"/>
        </a:p>
      </dsp:txBody>
      <dsp:txXfrm>
        <a:off x="367926" y="1193385"/>
        <a:ext cx="4597613" cy="639310"/>
      </dsp:txXfrm>
    </dsp:sp>
    <dsp:sp modelId="{5D20B765-3AA5-6E47-AE8C-51F3A14E41F5}">
      <dsp:nvSpPr>
        <dsp:cNvPr id="0" name=""/>
        <dsp:cNvSpPr/>
      </dsp:nvSpPr>
      <dsp:spPr>
        <a:xfrm>
          <a:off x="0" y="2601680"/>
          <a:ext cx="6666833" cy="604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7BC00E-C781-C44A-82C0-CE677C83F5EB}">
      <dsp:nvSpPr>
        <dsp:cNvPr id="0" name=""/>
        <dsp:cNvSpPr/>
      </dsp:nvSpPr>
      <dsp:spPr>
        <a:xfrm>
          <a:off x="333341" y="2247440"/>
          <a:ext cx="46667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zh-CN" sz="2400" kern="1200"/>
            <a:t>变量</a:t>
          </a:r>
          <a:endParaRPr lang="en-US" sz="2400" kern="1200"/>
        </a:p>
      </dsp:txBody>
      <dsp:txXfrm>
        <a:off x="367926" y="2282025"/>
        <a:ext cx="4597613" cy="639310"/>
      </dsp:txXfrm>
    </dsp:sp>
    <dsp:sp modelId="{B14D27FE-19CC-4644-88EF-AE2C113964BB}">
      <dsp:nvSpPr>
        <dsp:cNvPr id="0" name=""/>
        <dsp:cNvSpPr/>
      </dsp:nvSpPr>
      <dsp:spPr>
        <a:xfrm>
          <a:off x="0" y="3690319"/>
          <a:ext cx="6666833" cy="604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576A53-AF84-A544-988D-BCEE20A16AFB}">
      <dsp:nvSpPr>
        <dsp:cNvPr id="0" name=""/>
        <dsp:cNvSpPr/>
      </dsp:nvSpPr>
      <dsp:spPr>
        <a:xfrm>
          <a:off x="333341" y="3336080"/>
          <a:ext cx="46667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zh-CN" sz="2400" kern="1200" dirty="0"/>
            <a:t>语句 </a:t>
          </a:r>
          <a:r>
            <a:rPr lang="en-US" sz="2400" kern="1200" dirty="0"/>
            <a:t>&amp;</a:t>
          </a:r>
          <a:r>
            <a:rPr lang="zh-CN" sz="2400" kern="1200" dirty="0"/>
            <a:t> 表达式</a:t>
          </a:r>
          <a:endParaRPr lang="en-US" sz="2400" kern="1200" dirty="0"/>
        </a:p>
      </dsp:txBody>
      <dsp:txXfrm>
        <a:off x="367926" y="3370665"/>
        <a:ext cx="4597613" cy="639310"/>
      </dsp:txXfrm>
    </dsp:sp>
    <dsp:sp modelId="{F831FB94-B315-DF40-B871-A93A5CCEE4DE}">
      <dsp:nvSpPr>
        <dsp:cNvPr id="0" name=""/>
        <dsp:cNvSpPr/>
      </dsp:nvSpPr>
      <dsp:spPr>
        <a:xfrm>
          <a:off x="0" y="4778959"/>
          <a:ext cx="6666833" cy="604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90B732-2815-A04B-8237-4FC46DD95445}">
      <dsp:nvSpPr>
        <dsp:cNvPr id="0" name=""/>
        <dsp:cNvSpPr/>
      </dsp:nvSpPr>
      <dsp:spPr>
        <a:xfrm>
          <a:off x="333341" y="4424719"/>
          <a:ext cx="46667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zh-CN" sz="2400" kern="1200"/>
            <a:t>注释</a:t>
          </a:r>
          <a:endParaRPr lang="en-US" sz="2400" kern="1200"/>
        </a:p>
      </dsp:txBody>
      <dsp:txXfrm>
        <a:off x="367926" y="4459304"/>
        <a:ext cx="459761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94D075-7DE3-9447-9DB7-7F931D5D8BF7}" type="datetimeFigureOut">
              <a:rPr kumimoji="1" lang="zh-CN" altLang="en-US" smtClean="0"/>
              <a:t>2021/7/14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791A61-96F8-B54F-89F7-5EB6A54876B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DE23-52E5-3246-AE11-4471105B9A51}" type="datetimeFigureOut">
              <a:rPr kumimoji="1" lang="zh-CN" altLang="en-US" smtClean="0"/>
              <a:t>2021/7/14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F82D-1A94-5740-ACE7-59C7B1B975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大家好，我是深信服</a:t>
            </a:r>
            <a:r>
              <a:rPr kumimoji="1" lang="en-US" altLang="zh-CN" dirty="0"/>
              <a:t>XXX</a:t>
            </a:r>
            <a:r>
              <a:rPr kumimoji="1" lang="zh-CN" altLang="en-US" dirty="0"/>
              <a:t>，</a:t>
            </a:r>
            <a:endParaRPr kumimoji="1" lang="en-US" altLang="zh-CN" dirty="0"/>
          </a:p>
          <a:p>
            <a:r>
              <a:rPr kumimoji="1" lang="zh-CN" altLang="en-US" dirty="0"/>
              <a:t>今天要给大家分享的内容是如何采用创新的人机共智架构，帮助用户构建持续有效的安全运营体系。一起思考一下网络安全的目标是什么？怎样才能实现这个目标？</a:t>
            </a:r>
            <a:endParaRPr kumimoji="1" lang="en-US" altLang="zh-CN"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10</a:t>
            </a:fld>
            <a:endParaRPr kumimoji="1" lang="zh-CN" altLang="en-US"/>
          </a:p>
        </p:txBody>
      </p:sp>
    </p:spTree>
    <p:extLst>
      <p:ext uri="{BB962C8B-B14F-4D97-AF65-F5344CB8AC3E}">
        <p14:creationId xmlns:p14="http://schemas.microsoft.com/office/powerpoint/2010/main" val="165950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11</a:t>
            </a:fld>
            <a:endParaRPr kumimoji="1" lang="zh-CN" altLang="en-US"/>
          </a:p>
        </p:txBody>
      </p:sp>
    </p:spTree>
    <p:extLst>
      <p:ext uri="{BB962C8B-B14F-4D97-AF65-F5344CB8AC3E}">
        <p14:creationId xmlns:p14="http://schemas.microsoft.com/office/powerpoint/2010/main" val="6932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12</a:t>
            </a:fld>
            <a:endParaRPr kumimoji="1" lang="zh-CN" altLang="en-US"/>
          </a:p>
        </p:txBody>
      </p:sp>
    </p:spTree>
    <p:extLst>
      <p:ext uri="{BB962C8B-B14F-4D97-AF65-F5344CB8AC3E}">
        <p14:creationId xmlns:p14="http://schemas.microsoft.com/office/powerpoint/2010/main" val="2853712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13</a:t>
            </a:fld>
            <a:endParaRPr kumimoji="1" lang="zh-CN" altLang="en-US"/>
          </a:p>
        </p:txBody>
      </p:sp>
    </p:spTree>
    <p:extLst>
      <p:ext uri="{BB962C8B-B14F-4D97-AF65-F5344CB8AC3E}">
        <p14:creationId xmlns:p14="http://schemas.microsoft.com/office/powerpoint/2010/main" val="423214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14</a:t>
            </a:fld>
            <a:endParaRPr kumimoji="1" lang="zh-CN" altLang="en-US"/>
          </a:p>
        </p:txBody>
      </p:sp>
    </p:spTree>
    <p:extLst>
      <p:ext uri="{BB962C8B-B14F-4D97-AF65-F5344CB8AC3E}">
        <p14:creationId xmlns:p14="http://schemas.microsoft.com/office/powerpoint/2010/main" val="1613751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15</a:t>
            </a:fld>
            <a:endParaRPr kumimoji="1" lang="zh-CN" altLang="en-US"/>
          </a:p>
        </p:txBody>
      </p:sp>
    </p:spTree>
    <p:extLst>
      <p:ext uri="{BB962C8B-B14F-4D97-AF65-F5344CB8AC3E}">
        <p14:creationId xmlns:p14="http://schemas.microsoft.com/office/powerpoint/2010/main" val="4105491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16</a:t>
            </a:fld>
            <a:endParaRPr kumimoji="1" lang="zh-CN" altLang="en-US"/>
          </a:p>
        </p:txBody>
      </p:sp>
    </p:spTree>
    <p:extLst>
      <p:ext uri="{BB962C8B-B14F-4D97-AF65-F5344CB8AC3E}">
        <p14:creationId xmlns:p14="http://schemas.microsoft.com/office/powerpoint/2010/main" val="402735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17</a:t>
            </a:fld>
            <a:endParaRPr kumimoji="1" lang="zh-CN" altLang="en-US"/>
          </a:p>
        </p:txBody>
      </p:sp>
    </p:spTree>
    <p:extLst>
      <p:ext uri="{BB962C8B-B14F-4D97-AF65-F5344CB8AC3E}">
        <p14:creationId xmlns:p14="http://schemas.microsoft.com/office/powerpoint/2010/main" val="318525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18</a:t>
            </a:fld>
            <a:endParaRPr kumimoji="1" lang="zh-CN" altLang="en-US"/>
          </a:p>
        </p:txBody>
      </p:sp>
    </p:spTree>
    <p:extLst>
      <p:ext uri="{BB962C8B-B14F-4D97-AF65-F5344CB8AC3E}">
        <p14:creationId xmlns:p14="http://schemas.microsoft.com/office/powerpoint/2010/main" val="3340990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19</a:t>
            </a:fld>
            <a:endParaRPr kumimoji="1" lang="zh-CN" altLang="en-US"/>
          </a:p>
        </p:txBody>
      </p:sp>
    </p:spTree>
    <p:extLst>
      <p:ext uri="{BB962C8B-B14F-4D97-AF65-F5344CB8AC3E}">
        <p14:creationId xmlns:p14="http://schemas.microsoft.com/office/powerpoint/2010/main" val="316868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体内容主要分为四个部分，第一部分，先换个视角从安全效果的角度来看网络安全现状。第二部分，结合需求和网络安全发展趋势，该如何破局。第三部分，一起看下落地方案和效果情况。第四部分，是分享用户案例。</a:t>
            </a:r>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20</a:t>
            </a:fld>
            <a:endParaRPr kumimoji="1" lang="zh-CN" altLang="en-US"/>
          </a:p>
        </p:txBody>
      </p:sp>
    </p:spTree>
    <p:extLst>
      <p:ext uri="{BB962C8B-B14F-4D97-AF65-F5344CB8AC3E}">
        <p14:creationId xmlns:p14="http://schemas.microsoft.com/office/powerpoint/2010/main" val="154611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21</a:t>
            </a:fld>
            <a:endParaRPr kumimoji="1" lang="zh-CN" altLang="en-US"/>
          </a:p>
        </p:txBody>
      </p:sp>
    </p:spTree>
    <p:extLst>
      <p:ext uri="{BB962C8B-B14F-4D97-AF65-F5344CB8AC3E}">
        <p14:creationId xmlns:p14="http://schemas.microsoft.com/office/powerpoint/2010/main" val="3804911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22</a:t>
            </a:fld>
            <a:endParaRPr kumimoji="1" lang="zh-CN" altLang="en-US"/>
          </a:p>
        </p:txBody>
      </p:sp>
    </p:spTree>
    <p:extLst>
      <p:ext uri="{BB962C8B-B14F-4D97-AF65-F5344CB8AC3E}">
        <p14:creationId xmlns:p14="http://schemas.microsoft.com/office/powerpoint/2010/main" val="161408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23</a:t>
            </a:fld>
            <a:endParaRPr kumimoji="1" lang="zh-CN" altLang="en-US"/>
          </a:p>
        </p:txBody>
      </p:sp>
    </p:spTree>
    <p:extLst>
      <p:ext uri="{BB962C8B-B14F-4D97-AF65-F5344CB8AC3E}">
        <p14:creationId xmlns:p14="http://schemas.microsoft.com/office/powerpoint/2010/main" val="2306803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24</a:t>
            </a:fld>
            <a:endParaRPr kumimoji="1" lang="zh-CN" altLang="en-US"/>
          </a:p>
        </p:txBody>
      </p:sp>
    </p:spTree>
    <p:extLst>
      <p:ext uri="{BB962C8B-B14F-4D97-AF65-F5344CB8AC3E}">
        <p14:creationId xmlns:p14="http://schemas.microsoft.com/office/powerpoint/2010/main" val="2178587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25</a:t>
            </a:fld>
            <a:endParaRPr kumimoji="1" lang="zh-CN" altLang="en-US"/>
          </a:p>
        </p:txBody>
      </p:sp>
    </p:spTree>
    <p:extLst>
      <p:ext uri="{BB962C8B-B14F-4D97-AF65-F5344CB8AC3E}">
        <p14:creationId xmlns:p14="http://schemas.microsoft.com/office/powerpoint/2010/main" val="611942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26</a:t>
            </a:fld>
            <a:endParaRPr kumimoji="1" lang="zh-CN" altLang="en-US"/>
          </a:p>
        </p:txBody>
      </p:sp>
    </p:spTree>
    <p:extLst>
      <p:ext uri="{BB962C8B-B14F-4D97-AF65-F5344CB8AC3E}">
        <p14:creationId xmlns:p14="http://schemas.microsoft.com/office/powerpoint/2010/main" val="336112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27</a:t>
            </a:fld>
            <a:endParaRPr kumimoji="1" lang="zh-CN" altLang="en-US"/>
          </a:p>
        </p:txBody>
      </p:sp>
    </p:spTree>
    <p:extLst>
      <p:ext uri="{BB962C8B-B14F-4D97-AF65-F5344CB8AC3E}">
        <p14:creationId xmlns:p14="http://schemas.microsoft.com/office/powerpoint/2010/main" val="874844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28</a:t>
            </a:fld>
            <a:endParaRPr kumimoji="1" lang="zh-CN" altLang="en-US"/>
          </a:p>
        </p:txBody>
      </p:sp>
    </p:spTree>
    <p:extLst>
      <p:ext uri="{BB962C8B-B14F-4D97-AF65-F5344CB8AC3E}">
        <p14:creationId xmlns:p14="http://schemas.microsoft.com/office/powerpoint/2010/main" val="3394117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29</a:t>
            </a:fld>
            <a:endParaRPr kumimoji="1" lang="zh-CN" altLang="en-US"/>
          </a:p>
        </p:txBody>
      </p:sp>
    </p:spTree>
    <p:extLst>
      <p:ext uri="{BB962C8B-B14F-4D97-AF65-F5344CB8AC3E}">
        <p14:creationId xmlns:p14="http://schemas.microsoft.com/office/powerpoint/2010/main" val="40247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3</a:t>
            </a:fld>
            <a:endParaRPr kumimoji="1" lang="zh-CN" altLang="en-US"/>
          </a:p>
        </p:txBody>
      </p:sp>
    </p:spTree>
    <p:extLst>
      <p:ext uri="{BB962C8B-B14F-4D97-AF65-F5344CB8AC3E}">
        <p14:creationId xmlns:p14="http://schemas.microsoft.com/office/powerpoint/2010/main" val="4043331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30</a:t>
            </a:fld>
            <a:endParaRPr kumimoji="1" lang="zh-CN" altLang="en-US"/>
          </a:p>
        </p:txBody>
      </p:sp>
    </p:spTree>
    <p:extLst>
      <p:ext uri="{BB962C8B-B14F-4D97-AF65-F5344CB8AC3E}">
        <p14:creationId xmlns:p14="http://schemas.microsoft.com/office/powerpoint/2010/main" val="2720696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31</a:t>
            </a:fld>
            <a:endParaRPr kumimoji="1" lang="zh-CN" altLang="en-US"/>
          </a:p>
        </p:txBody>
      </p:sp>
    </p:spTree>
    <p:extLst>
      <p:ext uri="{BB962C8B-B14F-4D97-AF65-F5344CB8AC3E}">
        <p14:creationId xmlns:p14="http://schemas.microsoft.com/office/powerpoint/2010/main" val="3749115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32</a:t>
            </a:fld>
            <a:endParaRPr kumimoji="1" lang="zh-CN" altLang="en-US"/>
          </a:p>
        </p:txBody>
      </p:sp>
    </p:spTree>
    <p:extLst>
      <p:ext uri="{BB962C8B-B14F-4D97-AF65-F5344CB8AC3E}">
        <p14:creationId xmlns:p14="http://schemas.microsoft.com/office/powerpoint/2010/main" val="3591734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33</a:t>
            </a:fld>
            <a:endParaRPr kumimoji="1" lang="zh-CN" altLang="en-US"/>
          </a:p>
        </p:txBody>
      </p:sp>
    </p:spTree>
    <p:extLst>
      <p:ext uri="{BB962C8B-B14F-4D97-AF65-F5344CB8AC3E}">
        <p14:creationId xmlns:p14="http://schemas.microsoft.com/office/powerpoint/2010/main" val="1777976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34</a:t>
            </a:fld>
            <a:endParaRPr kumimoji="1" lang="zh-CN" altLang="en-US"/>
          </a:p>
        </p:txBody>
      </p:sp>
    </p:spTree>
    <p:extLst>
      <p:ext uri="{BB962C8B-B14F-4D97-AF65-F5344CB8AC3E}">
        <p14:creationId xmlns:p14="http://schemas.microsoft.com/office/powerpoint/2010/main" val="2935427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35</a:t>
            </a:fld>
            <a:endParaRPr kumimoji="1" lang="zh-CN" altLang="en-US"/>
          </a:p>
        </p:txBody>
      </p:sp>
    </p:spTree>
    <p:extLst>
      <p:ext uri="{BB962C8B-B14F-4D97-AF65-F5344CB8AC3E}">
        <p14:creationId xmlns:p14="http://schemas.microsoft.com/office/powerpoint/2010/main" val="2053291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36</a:t>
            </a:fld>
            <a:endParaRPr kumimoji="1" lang="zh-CN" altLang="en-US"/>
          </a:p>
        </p:txBody>
      </p:sp>
    </p:spTree>
    <p:extLst>
      <p:ext uri="{BB962C8B-B14F-4D97-AF65-F5344CB8AC3E}">
        <p14:creationId xmlns:p14="http://schemas.microsoft.com/office/powerpoint/2010/main" val="4171975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37</a:t>
            </a:fld>
            <a:endParaRPr kumimoji="1" lang="zh-CN" altLang="en-US"/>
          </a:p>
        </p:txBody>
      </p:sp>
    </p:spTree>
    <p:extLst>
      <p:ext uri="{BB962C8B-B14F-4D97-AF65-F5344CB8AC3E}">
        <p14:creationId xmlns:p14="http://schemas.microsoft.com/office/powerpoint/2010/main" val="30401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38</a:t>
            </a:fld>
            <a:endParaRPr kumimoji="1" lang="zh-CN" altLang="en-US"/>
          </a:p>
        </p:txBody>
      </p:sp>
    </p:spTree>
    <p:extLst>
      <p:ext uri="{BB962C8B-B14F-4D97-AF65-F5344CB8AC3E}">
        <p14:creationId xmlns:p14="http://schemas.microsoft.com/office/powerpoint/2010/main" val="406146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39</a:t>
            </a:fld>
            <a:endParaRPr kumimoji="1" lang="zh-CN" altLang="en-US"/>
          </a:p>
        </p:txBody>
      </p:sp>
    </p:spTree>
    <p:extLst>
      <p:ext uri="{BB962C8B-B14F-4D97-AF65-F5344CB8AC3E}">
        <p14:creationId xmlns:p14="http://schemas.microsoft.com/office/powerpoint/2010/main" val="248867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40</a:t>
            </a:fld>
            <a:endParaRPr kumimoji="1" lang="zh-CN" altLang="en-US"/>
          </a:p>
        </p:txBody>
      </p:sp>
    </p:spTree>
    <p:extLst>
      <p:ext uri="{BB962C8B-B14F-4D97-AF65-F5344CB8AC3E}">
        <p14:creationId xmlns:p14="http://schemas.microsoft.com/office/powerpoint/2010/main" val="3650981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41</a:t>
            </a:fld>
            <a:endParaRPr kumimoji="1" lang="zh-CN" altLang="en-US"/>
          </a:p>
        </p:txBody>
      </p:sp>
    </p:spTree>
    <p:extLst>
      <p:ext uri="{BB962C8B-B14F-4D97-AF65-F5344CB8AC3E}">
        <p14:creationId xmlns:p14="http://schemas.microsoft.com/office/powerpoint/2010/main" val="2719004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42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5</a:t>
            </a:fld>
            <a:endParaRPr kumimoji="1" lang="zh-CN" altLang="en-US"/>
          </a:p>
        </p:txBody>
      </p:sp>
    </p:spTree>
    <p:extLst>
      <p:ext uri="{BB962C8B-B14F-4D97-AF65-F5344CB8AC3E}">
        <p14:creationId xmlns:p14="http://schemas.microsoft.com/office/powerpoint/2010/main" val="258016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6</a:t>
            </a:fld>
            <a:endParaRPr kumimoji="1" lang="zh-CN" altLang="en-US"/>
          </a:p>
        </p:txBody>
      </p:sp>
    </p:spTree>
    <p:extLst>
      <p:ext uri="{BB962C8B-B14F-4D97-AF65-F5344CB8AC3E}">
        <p14:creationId xmlns:p14="http://schemas.microsoft.com/office/powerpoint/2010/main" val="4276957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7</a:t>
            </a:fld>
            <a:endParaRPr kumimoji="1" lang="zh-CN" altLang="en-US"/>
          </a:p>
        </p:txBody>
      </p:sp>
    </p:spTree>
    <p:extLst>
      <p:ext uri="{BB962C8B-B14F-4D97-AF65-F5344CB8AC3E}">
        <p14:creationId xmlns:p14="http://schemas.microsoft.com/office/powerpoint/2010/main" val="163788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8</a:t>
            </a:fld>
            <a:endParaRPr kumimoji="1" lang="zh-CN" altLang="en-US"/>
          </a:p>
        </p:txBody>
      </p:sp>
    </p:spTree>
    <p:extLst>
      <p:ext uri="{BB962C8B-B14F-4D97-AF65-F5344CB8AC3E}">
        <p14:creationId xmlns:p14="http://schemas.microsoft.com/office/powerpoint/2010/main" val="67483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effectLst/>
              </a:rPr>
              <a:t>这几年，随着比特币和勒索病毒等新型技术的出现，整个黑产发生了很大的变化</a:t>
            </a:r>
            <a:endParaRPr lang="en-US" altLang="zh-CN" dirty="0">
              <a:effectLst/>
            </a:endParaRPr>
          </a:p>
          <a:p>
            <a:pPr>
              <a:lnSpc>
                <a:spcPct val="120000"/>
              </a:lnSpc>
            </a:pPr>
            <a:r>
              <a:rPr lang="zh-CN" altLang="en-US" dirty="0">
                <a:effectLst/>
              </a:rPr>
              <a:t>勒索病毒，改变了获利模式</a:t>
            </a:r>
            <a:endParaRPr lang="en-US" altLang="zh-CN" dirty="0">
              <a:effectLst/>
            </a:endParaRPr>
          </a:p>
          <a:p>
            <a:pPr>
              <a:lnSpc>
                <a:spcPct val="120000"/>
              </a:lnSpc>
            </a:pPr>
            <a:r>
              <a:rPr lang="zh-CN" altLang="en-US" dirty="0">
                <a:effectLst/>
              </a:rPr>
              <a:t>比特币，改变了交易模式</a:t>
            </a:r>
            <a:endParaRPr lang="en-US" altLang="zh-CN" dirty="0">
              <a:effectLst/>
            </a:endParaRPr>
          </a:p>
          <a:p>
            <a:pPr>
              <a:lnSpc>
                <a:spcPct val="120000"/>
              </a:lnSpc>
            </a:pPr>
            <a:r>
              <a:rPr lang="zh-CN" altLang="en-US" dirty="0">
                <a:effectLst/>
              </a:rPr>
              <a:t>两者结合让安全事件变得高频，让攻防对抗变得更加不对等</a:t>
            </a:r>
            <a:endParaRPr lang="en-US" altLang="zh-CN" dirty="0">
              <a:effectLst/>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勒索和比特币结合之前，黑客的变现手段以变卖数据为主，数据没价值一般不会被攻击</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dirty="0">
                <a:effectLst/>
                <a:latin typeface="Arial" panose="020B0604020202020204" pitchFamily="34" charset="0"/>
                <a:ea typeface="微软雅黑" panose="020B0503020204020204" charset="-122"/>
                <a:sym typeface="Arial" panose="020B0604020202020204" pitchFamily="34" charset="0"/>
              </a:rPr>
              <a:t>勒索和比特币结合之后，黑客可以直接勒索管理员了，变现手段直接而且隐蔽。导致黑产快速升级，我们可以看下几组数据</a:t>
            </a:r>
            <a:endParaRPr lang="en-US" altLang="zh-CN" dirty="0">
              <a:effectLst/>
              <a:latin typeface="Arial" panose="020B0604020202020204" pitchFamily="34" charset="0"/>
              <a:ea typeface="微软雅黑" panose="020B0503020204020204" charset="-122"/>
              <a:sym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勒索软件 </a:t>
            </a:r>
            <a:r>
              <a:rPr lang="en-US" altLang="zh-CN" sz="1200" dirty="0" err="1">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GandCrab</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 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年出现了约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19 </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个版本，甚至超过了很多网络安全软硬件的迭代速度，攻击工具的快速迭代和产业化，导致用户网络安全的有效性面临极大的挑战。</a:t>
            </a:r>
            <a:endPar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a:p>
            <a:pPr>
              <a:lnSpc>
                <a:spcPct val="120000"/>
              </a:lnSpc>
            </a:pP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威瑞森 </a:t>
            </a:r>
            <a:r>
              <a:rPr lang="en-US" altLang="zh-CN"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2018</a:t>
            </a:r>
            <a:r>
              <a:rPr lang="zh-CN" altLang="en-US" sz="120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年发布的数据调查报告中显示，攻击的启动时间和成功时间，越来越短，数分钟甚至几十秒就可以发起或者完成一次成功的攻击；防守方的发现入侵和处置事件的难度缺越来越高，几周、几月甚至几年。攻击方和防守方严重不对等。</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9</a:t>
            </a:fld>
            <a:endParaRPr kumimoji="1" lang="zh-CN" altLang="en-US"/>
          </a:p>
        </p:txBody>
      </p:sp>
    </p:spTree>
    <p:extLst>
      <p:ext uri="{BB962C8B-B14F-4D97-AF65-F5344CB8AC3E}">
        <p14:creationId xmlns:p14="http://schemas.microsoft.com/office/powerpoint/2010/main" val="270135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descr="ppt模板背景-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4311"/>
          </a:xfrm>
          <a:prstGeom prst="rect">
            <a:avLst/>
          </a:prstGeom>
        </p:spPr>
      </p:pic>
      <p:sp>
        <p:nvSpPr>
          <p:cNvPr id="37" name="文本占位符 36"/>
          <p:cNvSpPr>
            <a:spLocks noGrp="1"/>
          </p:cNvSpPr>
          <p:nvPr>
            <p:ph type="body" sz="quarter" idx="13" hasCustomPrompt="1"/>
          </p:nvPr>
        </p:nvSpPr>
        <p:spPr>
          <a:xfrm>
            <a:off x="4707655" y="2288442"/>
            <a:ext cx="6691838" cy="634890"/>
          </a:xfrm>
          <a:prstGeom prst="rect">
            <a:avLst/>
          </a:prstGeom>
        </p:spPr>
        <p:txBody>
          <a:bodyPr>
            <a:normAutofit/>
          </a:bodyPr>
          <a:lstStyle>
            <a:lvl1pPr marL="0" indent="0" algn="r">
              <a:buFontTx/>
              <a:buNone/>
              <a:defRPr sz="4000" b="1">
                <a:solidFill>
                  <a:srgbClr val="184199"/>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标题标题微软雅黑</a:t>
            </a:r>
            <a:r>
              <a:rPr kumimoji="1" lang="en-US" altLang="zh-CN" dirty="0"/>
              <a:t>40</a:t>
            </a:r>
            <a:r>
              <a:rPr kumimoji="1" lang="zh-CN" altLang="en-US" dirty="0"/>
              <a:t>号</a:t>
            </a:r>
          </a:p>
        </p:txBody>
      </p:sp>
      <p:sp>
        <p:nvSpPr>
          <p:cNvPr id="39" name="文本占位符 36"/>
          <p:cNvSpPr>
            <a:spLocks noGrp="1"/>
          </p:cNvSpPr>
          <p:nvPr>
            <p:ph type="body" sz="quarter" idx="14" hasCustomPrompt="1"/>
          </p:nvPr>
        </p:nvSpPr>
        <p:spPr>
          <a:xfrm>
            <a:off x="7050532" y="2976168"/>
            <a:ext cx="4338454" cy="634890"/>
          </a:xfrm>
          <a:prstGeom prst="rect">
            <a:avLst/>
          </a:prstGeom>
        </p:spPr>
        <p:txBody>
          <a:bodyPr>
            <a:normAutofit/>
          </a:bodyPr>
          <a:lstStyle>
            <a:lvl1pPr marL="0" indent="0" algn="r">
              <a:buFontTx/>
              <a:buNone/>
              <a:defRPr sz="3200" b="0">
                <a:solidFill>
                  <a:schemeClr val="tx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标题微软雅黑</a:t>
            </a:r>
            <a:r>
              <a:rPr kumimoji="1" lang="en-US" altLang="zh-CN" dirty="0"/>
              <a:t>32</a:t>
            </a:r>
            <a:r>
              <a:rPr kumimoji="1" lang="zh-CN" altLang="en-US" dirty="0"/>
              <a:t>号</a:t>
            </a:r>
          </a:p>
        </p:txBody>
      </p:sp>
      <p:sp>
        <p:nvSpPr>
          <p:cNvPr id="42" name="文本占位符 40"/>
          <p:cNvSpPr>
            <a:spLocks noGrp="1"/>
          </p:cNvSpPr>
          <p:nvPr>
            <p:ph type="body" sz="quarter" idx="15" hasCustomPrompt="1"/>
          </p:nvPr>
        </p:nvSpPr>
        <p:spPr>
          <a:xfrm>
            <a:off x="7586985" y="3756025"/>
            <a:ext cx="3801739" cy="371640"/>
          </a:xfrm>
          <a:prstGeom prst="rect">
            <a:avLst/>
          </a:prstGeom>
          <a:solidFill>
            <a:srgbClr val="184199"/>
          </a:solidFill>
        </p:spPr>
        <p:txBody>
          <a:bodyPr>
            <a:normAutofit/>
          </a:bodyPr>
          <a:lstStyle>
            <a:lvl1pPr marL="0" indent="0" algn="ctr">
              <a:buFontTx/>
              <a:buNone/>
              <a:defRPr sz="1800">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深信服 智安全</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8849" y="1451259"/>
            <a:ext cx="3609875" cy="8335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
            <a:ext cx="12192000" cy="6839744"/>
          </a:xfrm>
          <a:prstGeom prst="rect">
            <a:avLst/>
          </a:prstGeom>
        </p:spPr>
      </p:pic>
      <p:sp>
        <p:nvSpPr>
          <p:cNvPr id="34" name="文本占位符 26"/>
          <p:cNvSpPr>
            <a:spLocks noGrp="1"/>
          </p:cNvSpPr>
          <p:nvPr>
            <p:ph type="body" sz="quarter" idx="10" hasCustomPrompt="1"/>
          </p:nvPr>
        </p:nvSpPr>
        <p:spPr>
          <a:xfrm>
            <a:off x="464695" y="232529"/>
            <a:ext cx="7767843" cy="432802"/>
          </a:xfrm>
          <a:prstGeom prst="rect">
            <a:avLst/>
          </a:prstGeom>
        </p:spPr>
        <p:txBody>
          <a:bodyPr wrap="square" lIns="90000" tIns="36000" bIns="36000">
            <a:spAutoFit/>
          </a:bodyPr>
          <a:lstStyle>
            <a:lvl1pPr marL="0" indent="0">
              <a:buFontTx/>
              <a:buNone/>
              <a:defRPr sz="2600" b="1">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pic>
        <p:nvPicPr>
          <p:cNvPr id="9" name="图片 8"/>
          <p:cNvPicPr>
            <a:picLocks noChangeAspect="1"/>
          </p:cNvPicPr>
          <p:nvPr userDrawn="1"/>
        </p:nvPicPr>
        <p:blipFill>
          <a:blip r:embed="rId3"/>
          <a:stretch>
            <a:fillRect/>
          </a:stretch>
        </p:blipFill>
        <p:spPr>
          <a:xfrm>
            <a:off x="8232539" y="32135"/>
            <a:ext cx="3609875" cy="8335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6183"/>
          </a:xfrm>
          <a:prstGeom prst="rect">
            <a:avLst/>
          </a:prstGeom>
        </p:spPr>
        <p:txBody>
          <a:bodyPr/>
          <a:lstStyle/>
          <a:p>
            <a:fld id="{A6061DFB-600E-4B30-9F53-61332D85F729}" type="datetimeFigureOut">
              <a:rPr lang="zh-CN" altLang="en-US" smtClean="0"/>
              <a:t>2021/7/14</a:t>
            </a:fld>
            <a:endParaRPr lang="zh-CN" altLang="en-US"/>
          </a:p>
        </p:txBody>
      </p:sp>
      <p:sp>
        <p:nvSpPr>
          <p:cNvPr id="3" name="页脚占位符 2"/>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6183"/>
          </a:xfrm>
          <a:prstGeom prst="rect">
            <a:avLst/>
          </a:prstGeom>
        </p:spPr>
        <p:txBody>
          <a:bodyPr/>
          <a:lstStyle/>
          <a:p>
            <a:fld id="{F2965F40-FFEE-4ED5-B0A9-08162C79F9E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79D1C8-BA38-46C5-A05C-D0F97634E6AE}"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45CD1D-5AB0-4BDB-86A6-05C4B4AFBFDA}" type="slidenum">
              <a:rPr lang="zh-CN" altLang="en-US" smtClean="0"/>
              <a:t>‹#›</a:t>
            </a:fld>
            <a:endParaRPr lang="zh-CN" altLang="en-US"/>
          </a:p>
        </p:txBody>
      </p:sp>
    </p:spTree>
    <p:extLst>
      <p:ext uri="{BB962C8B-B14F-4D97-AF65-F5344CB8AC3E}">
        <p14:creationId xmlns:p14="http://schemas.microsoft.com/office/powerpoint/2010/main" val="3125585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1" name="图片 20" descr="ppt模板背景-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15"/>
            <a:ext cx="12192000" cy="6864615"/>
          </a:xfrm>
          <a:prstGeom prst="rect">
            <a:avLst/>
          </a:prstGeom>
        </p:spPr>
      </p:pic>
      <p:sp>
        <p:nvSpPr>
          <p:cNvPr id="34" name="标题 14"/>
          <p:cNvSpPr txBox="1"/>
          <p:nvPr userDrawn="1"/>
        </p:nvSpPr>
        <p:spPr>
          <a:xfrm>
            <a:off x="7070060" y="1887075"/>
            <a:ext cx="397942" cy="634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184199"/>
                </a:solidFill>
                <a:latin typeface="微软雅黑" panose="020B0503020204020204" charset="-122"/>
                <a:ea typeface="微软雅黑" panose="020B0503020204020204" charset="-122"/>
                <a:cs typeface="微软雅黑" panose="020B050302020402020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184199"/>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6" name="文本占位符 64"/>
          <p:cNvSpPr>
            <a:spLocks noGrp="1"/>
          </p:cNvSpPr>
          <p:nvPr>
            <p:ph type="body" sz="quarter" idx="21" hasCustomPrompt="1"/>
          </p:nvPr>
        </p:nvSpPr>
        <p:spPr>
          <a:xfrm>
            <a:off x="6096000" y="2204102"/>
            <a:ext cx="4397307" cy="2924841"/>
          </a:xfrm>
          <a:prstGeom prst="rect">
            <a:avLst/>
          </a:prstGeom>
        </p:spPr>
        <p:txBody>
          <a:bodyPr>
            <a:normAutofit/>
          </a:bodyPr>
          <a:lstStyle>
            <a:lvl1pPr marL="571500" marR="0" indent="-571500" algn="l" defTabSz="914400" rtl="0" eaLnBrk="1" fontAlgn="auto" latinLnBrk="0" hangingPunct="1">
              <a:lnSpc>
                <a:spcPct val="90000"/>
              </a:lnSpc>
              <a:spcBef>
                <a:spcPts val="1000"/>
              </a:spcBef>
              <a:spcAft>
                <a:spcPts val="0"/>
              </a:spcAft>
              <a:buClrTx/>
              <a:buSzTx/>
              <a:buFont typeface="+mj-ea"/>
              <a:buAutoNum type="ea1JpnChsDbPeriod"/>
              <a:defRPr kumimoji="1" lang="en-US" altLang="zh-CN" sz="2600" b="1" kern="1200" dirty="0" smtClean="0">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r>
              <a:rPr kumimoji="1" lang="zh-CN" altLang="en-US" dirty="0"/>
              <a:t>微软雅黑</a:t>
            </a:r>
            <a:r>
              <a:rPr kumimoji="1" lang="en-US" altLang="zh-CN" dirty="0"/>
              <a:t>26</a:t>
            </a:r>
            <a:r>
              <a:rPr kumimoji="1" lang="zh-CN" altLang="en-US" dirty="0"/>
              <a:t>号</a:t>
            </a:r>
            <a:endParaRPr kumimoji="1" lang="en-US" altLang="zh-CN" dirty="0"/>
          </a:p>
          <a:p>
            <a:pPr marL="0" lvl="0" indent="0" algn="l" defTabSz="914400" rtl="0" eaLnBrk="1" latinLnBrk="0" hangingPunct="1">
              <a:lnSpc>
                <a:spcPct val="90000"/>
              </a:lnSpc>
              <a:spcBef>
                <a:spcPts val="1000"/>
              </a:spcBef>
              <a:buFontTx/>
              <a:buNone/>
            </a:pPr>
            <a:endParaRPr kumimoji="1" lang="en-US" altLang="zh-CN" dirty="0"/>
          </a:p>
          <a:p>
            <a:pPr lvl="0"/>
            <a:endParaRPr kumimoji="1" lang="zh-CN" altLang="en-US" dirty="0"/>
          </a:p>
        </p:txBody>
      </p:sp>
      <p:sp>
        <p:nvSpPr>
          <p:cNvPr id="79" name="文本占位符 24"/>
          <p:cNvSpPr>
            <a:spLocks noGrp="1"/>
          </p:cNvSpPr>
          <p:nvPr>
            <p:ph type="body" sz="quarter" idx="10" hasCustomPrompt="1"/>
          </p:nvPr>
        </p:nvSpPr>
        <p:spPr>
          <a:xfrm>
            <a:off x="4080504" y="3065068"/>
            <a:ext cx="1403114" cy="857250"/>
          </a:xfrm>
          <a:prstGeom prst="rect">
            <a:avLst/>
          </a:prstGeom>
        </p:spPr>
        <p:txBody>
          <a:bodyPr>
            <a:normAutofit/>
          </a:bodyPr>
          <a:lstStyle>
            <a:lvl1pPr marL="0" indent="0" algn="r">
              <a:buFontTx/>
              <a:buNone/>
              <a:defRPr sz="4800" b="1">
                <a:gradFill flip="none" rotWithShape="1">
                  <a:gsLst>
                    <a:gs pos="100000">
                      <a:srgbClr val="0D5490"/>
                    </a:gs>
                    <a:gs pos="0">
                      <a:srgbClr val="60AC3C"/>
                    </a:gs>
                  </a:gsLst>
                  <a:lin ang="0" scaled="1"/>
                  <a:tileRect/>
                </a:gra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目录</a:t>
            </a:r>
          </a:p>
        </p:txBody>
      </p:sp>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538" y="32134"/>
            <a:ext cx="3609875" cy="83359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pic>
        <p:nvPicPr>
          <p:cNvPr id="6" name="图片 5" descr="ppt模板背景-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4312"/>
          </a:xfrm>
          <a:prstGeom prst="rect">
            <a:avLst/>
          </a:prstGeom>
        </p:spPr>
      </p:pic>
      <p:sp>
        <p:nvSpPr>
          <p:cNvPr id="17" name="文本占位符 24"/>
          <p:cNvSpPr>
            <a:spLocks noGrp="1"/>
          </p:cNvSpPr>
          <p:nvPr>
            <p:ph type="body" sz="quarter" idx="13" hasCustomPrompt="1"/>
          </p:nvPr>
        </p:nvSpPr>
        <p:spPr>
          <a:xfrm>
            <a:off x="6493611" y="2591812"/>
            <a:ext cx="4895113" cy="857251"/>
          </a:xfrm>
          <a:prstGeom prst="rect">
            <a:avLst/>
          </a:prstGeom>
        </p:spPr>
        <p:txBody>
          <a:bodyPr>
            <a:normAutofit/>
          </a:bodyPr>
          <a:lstStyle>
            <a:lvl1pPr marL="0" indent="0" algn="ctr">
              <a:buFontTx/>
              <a:buNone/>
              <a:defRPr sz="5400" b="1">
                <a:gradFill flip="none" rotWithShape="1">
                  <a:gsLst>
                    <a:gs pos="100000">
                      <a:srgbClr val="0D5490"/>
                    </a:gs>
                    <a:gs pos="0">
                      <a:srgbClr val="60AC3C"/>
                    </a:gs>
                  </a:gsLst>
                  <a:lin ang="0" scaled="1"/>
                  <a:tileRect/>
                </a:gra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THANK YOU</a:t>
            </a:r>
            <a:endParaRPr kumimoji="1"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8849" y="1451259"/>
            <a:ext cx="3609875" cy="833591"/>
          </a:xfrm>
          <a:prstGeom prst="rect">
            <a:avLst/>
          </a:prstGeom>
        </p:spPr>
      </p:pic>
      <p:sp>
        <p:nvSpPr>
          <p:cNvPr id="7" name="文本占位符 40"/>
          <p:cNvSpPr>
            <a:spLocks noGrp="1"/>
          </p:cNvSpPr>
          <p:nvPr>
            <p:ph type="body" sz="quarter" idx="15" hasCustomPrompt="1"/>
          </p:nvPr>
        </p:nvSpPr>
        <p:spPr>
          <a:xfrm>
            <a:off x="7586985" y="3756025"/>
            <a:ext cx="3801739" cy="371640"/>
          </a:xfrm>
          <a:prstGeom prst="rect">
            <a:avLst/>
          </a:prstGeom>
          <a:solidFill>
            <a:srgbClr val="184199"/>
          </a:solidFill>
        </p:spPr>
        <p:txBody>
          <a:bodyPr>
            <a:normAutofit/>
          </a:bodyPr>
          <a:lstStyle>
            <a:lvl1pPr marL="0" indent="0" algn="ctr">
              <a:buFontTx/>
              <a:buNone/>
              <a:defRPr sz="1800">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深信服 智安全</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sp>
        <p:nvSpPr>
          <p:cNvPr id="2" name="文本占位符 26"/>
          <p:cNvSpPr>
            <a:spLocks noGrp="1"/>
          </p:cNvSpPr>
          <p:nvPr>
            <p:ph type="body" sz="quarter" idx="10" hasCustomPrompt="1"/>
          </p:nvPr>
        </p:nvSpPr>
        <p:spPr>
          <a:xfrm>
            <a:off x="464695" y="232529"/>
            <a:ext cx="7767843" cy="432802"/>
          </a:xfrm>
          <a:prstGeom prst="rect">
            <a:avLst/>
          </a:prstGeom>
        </p:spPr>
        <p:txBody>
          <a:bodyPr wrap="square" lIns="90000" tIns="36000" bIns="36000">
            <a:spAutoFit/>
          </a:bodyPr>
          <a:lstStyle>
            <a:lvl1pPr marL="0" indent="0">
              <a:buFontTx/>
              <a:buNone/>
              <a:defRPr sz="2600" b="1">
                <a:solidFill>
                  <a:srgbClr val="184199"/>
                </a:solidFill>
                <a:latin typeface="微软雅黑" panose="020B0503020204020204" charset="-122"/>
                <a:ea typeface="微软雅黑" panose="020B0503020204020204" charset="-122"/>
                <a:cs typeface="微软雅黑" panose="020B050302020402020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875166" y="0"/>
            <a:ext cx="8902148" cy="604011"/>
          </a:xfrm>
          <a:prstGeom prst="rect">
            <a:avLst/>
          </a:prstGeom>
        </p:spPr>
        <p:txBody>
          <a:bodyPr lIns="68580" tIns="34290" rIns="68580" bIns="34290" anchor="ctr"/>
          <a:lstStyle>
            <a:lvl1pPr algn="l">
              <a:defRPr sz="2400">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pic>
        <p:nvPicPr>
          <p:cNvPr id="8" name="图片 15"/>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573834" y="127667"/>
            <a:ext cx="2487056" cy="3608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3"/>
          </p:nvPr>
        </p:nvSpPr>
        <p:spPr>
          <a:xfrm>
            <a:off x="3731498" y="2738147"/>
            <a:ext cx="7657226" cy="634890"/>
          </a:xfrm>
        </p:spPr>
        <p:txBody>
          <a:bodyPr anchor="ctr">
            <a:normAutofit/>
          </a:bodyPr>
          <a:lstStyle/>
          <a:p>
            <a:r>
              <a:rPr kumimoji="1" lang="en-US" altLang="zh-CN" sz="3600" dirty="0">
                <a:solidFill>
                  <a:srgbClr val="002060"/>
                </a:solidFill>
              </a:rPr>
              <a:t>C</a:t>
            </a:r>
            <a:r>
              <a:rPr kumimoji="1" lang="zh-CN" altLang="en-US" sz="3600" dirty="0">
                <a:solidFill>
                  <a:srgbClr val="002060"/>
                </a:solidFill>
              </a:rPr>
              <a:t>语言及其汇编</a:t>
            </a:r>
            <a:endParaRPr kumimoji="1" lang="en-US" altLang="zh-CN" sz="3600" dirty="0">
              <a:solidFill>
                <a:srgbClr val="002060"/>
              </a:solidFill>
            </a:endParaRPr>
          </a:p>
        </p:txBody>
      </p:sp>
      <p:sp>
        <p:nvSpPr>
          <p:cNvPr id="21" name="文本占位符 20"/>
          <p:cNvSpPr>
            <a:spLocks noGrp="1"/>
          </p:cNvSpPr>
          <p:nvPr>
            <p:ph type="body" sz="quarter" idx="15"/>
          </p:nvPr>
        </p:nvSpPr>
        <p:spPr>
          <a:xfrm>
            <a:off x="7948706" y="3756025"/>
            <a:ext cx="3440018" cy="371640"/>
          </a:xfrm>
        </p:spPr>
        <p:txBody>
          <a:bodyPr anchor="ctr">
            <a:normAutofit/>
          </a:bodyPr>
          <a:lstStyle/>
          <a:p>
            <a:r>
              <a:rPr kumimoji="1" lang="zh-CN" altLang="en-US" dirty="0"/>
              <a:t>时钟</a:t>
            </a:r>
            <a:endParaRPr kumimoji="1"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EF6F6B-53A1-7E45-AAF2-31EC108599A4}"/>
              </a:ext>
            </a:extLst>
          </p:cNvPr>
          <p:cNvSpPr txBox="1"/>
          <p:nvPr/>
        </p:nvSpPr>
        <p:spPr>
          <a:xfrm>
            <a:off x="1251678" y="2286001"/>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a:solidFill>
                  <a:schemeClr val="tx1">
                    <a:alpha val="60000"/>
                  </a:schemeClr>
                </a:solidFill>
              </a:rPr>
              <a:t>C</a:t>
            </a:r>
            <a:r>
              <a:rPr kumimoji="1" lang="zh-CN" altLang="en-US" sz="2000">
                <a:solidFill>
                  <a:schemeClr val="tx1">
                    <a:alpha val="60000"/>
                  </a:schemeClr>
                </a:solidFill>
              </a:rPr>
              <a:t>语言变量及函数</a:t>
            </a:r>
          </a:p>
        </p:txBody>
      </p:sp>
      <p:pic>
        <p:nvPicPr>
          <p:cNvPr id="5" name="图片 4" descr="文本&#10;&#10;描述已自动生成">
            <a:extLst>
              <a:ext uri="{FF2B5EF4-FFF2-40B4-BE49-F238E27FC236}">
                <a16:creationId xmlns:a16="http://schemas.microsoft.com/office/drawing/2014/main" id="{565834D2-B51B-2349-96A2-D2BB826E81CF}"/>
              </a:ext>
            </a:extLst>
          </p:cNvPr>
          <p:cNvPicPr>
            <a:picLocks noChangeAspect="1"/>
          </p:cNvPicPr>
          <p:nvPr/>
        </p:nvPicPr>
        <p:blipFill rotWithShape="1">
          <a:blip r:embed="rId3"/>
          <a:srcRect r="1942" b="2"/>
          <a:stretch/>
        </p:blipFill>
        <p:spPr>
          <a:xfrm>
            <a:off x="5158154" y="643469"/>
            <a:ext cx="6389438" cy="5571062"/>
          </a:xfrm>
          <a:prstGeom prst="rect">
            <a:avLst/>
          </a:prstGeom>
        </p:spPr>
      </p:pic>
    </p:spTree>
    <p:extLst>
      <p:ext uri="{BB962C8B-B14F-4D97-AF65-F5344CB8AC3E}">
        <p14:creationId xmlns:p14="http://schemas.microsoft.com/office/powerpoint/2010/main" val="427730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zh-CN" sz="4000" kern="1200" dirty="0">
                <a:solidFill>
                  <a:schemeClr val="tx2"/>
                </a:solidFill>
                <a:latin typeface="+mj-lt"/>
                <a:ea typeface="+mj-ea"/>
                <a:cs typeface="+mj-cs"/>
                <a:sym typeface="+mn-lt"/>
              </a:rPr>
              <a:t>C</a:t>
            </a:r>
            <a:r>
              <a:rPr lang="zh-CN" altLang="en-US" sz="4000" kern="1200" dirty="0">
                <a:solidFill>
                  <a:schemeClr val="tx2"/>
                </a:solidFill>
                <a:latin typeface="+mj-lt"/>
                <a:ea typeface="+mj-ea"/>
                <a:cs typeface="+mj-cs"/>
                <a:sym typeface="+mn-lt"/>
              </a:rPr>
              <a:t>语言</a:t>
            </a:r>
            <a:r>
              <a:rPr lang="zh-CN" altLang="en-US" sz="4000" dirty="0">
                <a:solidFill>
                  <a:schemeClr val="tx2"/>
                </a:solidFill>
                <a:latin typeface="+mj-lt"/>
                <a:ea typeface="+mj-ea"/>
                <a:cs typeface="+mj-cs"/>
                <a:sym typeface="+mn-lt"/>
              </a:rPr>
              <a:t>程序流控制</a:t>
            </a:r>
            <a:endParaRPr lang="zh-CN" altLang="en-US" sz="4000" kern="1200" dirty="0">
              <a:solidFill>
                <a:schemeClr val="tx2"/>
              </a:solidFill>
              <a:latin typeface="+mj-lt"/>
              <a:ea typeface="+mj-ea"/>
              <a:cs typeface="+mj-cs"/>
              <a:sym typeface="+mn-lt"/>
            </a:endParaRPr>
          </a:p>
        </p:txBody>
      </p:sp>
      <p:pic>
        <p:nvPicPr>
          <p:cNvPr id="2" name="图片 1">
            <a:extLst>
              <a:ext uri="{FF2B5EF4-FFF2-40B4-BE49-F238E27FC236}">
                <a16:creationId xmlns:a16="http://schemas.microsoft.com/office/drawing/2014/main" id="{AE2B2292-5659-2D4D-B537-94D837E67959}"/>
              </a:ext>
            </a:extLst>
          </p:cNvPr>
          <p:cNvPicPr>
            <a:picLocks noChangeAspect="1"/>
          </p:cNvPicPr>
          <p:nvPr/>
        </p:nvPicPr>
        <p:blipFill>
          <a:blip r:embed="rId3"/>
          <a:stretch>
            <a:fillRect/>
          </a:stretch>
        </p:blipFill>
        <p:spPr>
          <a:xfrm>
            <a:off x="739832" y="1411481"/>
            <a:ext cx="11219411" cy="5218980"/>
          </a:xfrm>
          <a:prstGeom prst="rect">
            <a:avLst/>
          </a:prstGeom>
        </p:spPr>
      </p:pic>
    </p:spTree>
    <p:extLst>
      <p:ext uri="{BB962C8B-B14F-4D97-AF65-F5344CB8AC3E}">
        <p14:creationId xmlns:p14="http://schemas.microsoft.com/office/powerpoint/2010/main" val="299334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zh-CN" sz="4000" kern="1200" dirty="0">
                <a:solidFill>
                  <a:schemeClr val="tx2"/>
                </a:solidFill>
                <a:latin typeface="+mj-lt"/>
                <a:ea typeface="+mj-ea"/>
                <a:cs typeface="+mj-cs"/>
                <a:sym typeface="+mn-lt"/>
              </a:rPr>
              <a:t>C</a:t>
            </a:r>
            <a:r>
              <a:rPr lang="zh-CN" altLang="en-US" sz="4000" kern="1200" dirty="0">
                <a:solidFill>
                  <a:schemeClr val="tx2"/>
                </a:solidFill>
                <a:latin typeface="+mj-lt"/>
                <a:ea typeface="+mj-ea"/>
                <a:cs typeface="+mj-cs"/>
                <a:sym typeface="+mn-lt"/>
              </a:rPr>
              <a:t>语言</a:t>
            </a:r>
            <a:r>
              <a:rPr lang="zh-CN" altLang="en-US" sz="4000" dirty="0">
                <a:solidFill>
                  <a:schemeClr val="tx2"/>
                </a:solidFill>
                <a:latin typeface="+mj-lt"/>
                <a:ea typeface="+mj-ea"/>
                <a:cs typeface="+mj-cs"/>
                <a:sym typeface="+mn-lt"/>
              </a:rPr>
              <a:t>程序流控制</a:t>
            </a:r>
            <a:endParaRPr lang="zh-CN" altLang="en-US" sz="4000" kern="1200" dirty="0">
              <a:solidFill>
                <a:schemeClr val="tx2"/>
              </a:solidFill>
              <a:latin typeface="+mj-lt"/>
              <a:ea typeface="+mj-ea"/>
              <a:cs typeface="+mj-cs"/>
              <a:sym typeface="+mn-lt"/>
            </a:endParaRPr>
          </a:p>
        </p:txBody>
      </p:sp>
      <p:pic>
        <p:nvPicPr>
          <p:cNvPr id="3" name="图片 2">
            <a:extLst>
              <a:ext uri="{FF2B5EF4-FFF2-40B4-BE49-F238E27FC236}">
                <a16:creationId xmlns:a16="http://schemas.microsoft.com/office/drawing/2014/main" id="{1CE79EA1-0DFA-814A-AA05-F6C784AD91D0}"/>
              </a:ext>
            </a:extLst>
          </p:cNvPr>
          <p:cNvPicPr>
            <a:picLocks noChangeAspect="1"/>
          </p:cNvPicPr>
          <p:nvPr/>
        </p:nvPicPr>
        <p:blipFill>
          <a:blip r:embed="rId3"/>
          <a:stretch>
            <a:fillRect/>
          </a:stretch>
        </p:blipFill>
        <p:spPr>
          <a:xfrm>
            <a:off x="0" y="1627067"/>
            <a:ext cx="12192000" cy="4983777"/>
          </a:xfrm>
          <a:prstGeom prst="rect">
            <a:avLst/>
          </a:prstGeom>
        </p:spPr>
      </p:pic>
    </p:spTree>
    <p:extLst>
      <p:ext uri="{BB962C8B-B14F-4D97-AF65-F5344CB8AC3E}">
        <p14:creationId xmlns:p14="http://schemas.microsoft.com/office/powerpoint/2010/main" val="302536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zh-CN" sz="4000" kern="1200" dirty="0">
                <a:solidFill>
                  <a:schemeClr val="tx2"/>
                </a:solidFill>
                <a:latin typeface="+mj-lt"/>
                <a:ea typeface="+mj-ea"/>
                <a:cs typeface="+mj-cs"/>
                <a:sym typeface="+mn-lt"/>
              </a:rPr>
              <a:t>C</a:t>
            </a:r>
            <a:r>
              <a:rPr lang="zh-CN" altLang="en-US" sz="4000" kern="1200" dirty="0">
                <a:solidFill>
                  <a:schemeClr val="tx2"/>
                </a:solidFill>
                <a:latin typeface="+mj-lt"/>
                <a:ea typeface="+mj-ea"/>
                <a:cs typeface="+mj-cs"/>
                <a:sym typeface="+mn-lt"/>
              </a:rPr>
              <a:t>语言</a:t>
            </a:r>
            <a:r>
              <a:rPr lang="zh-CN" altLang="en-US" sz="4000" dirty="0">
                <a:solidFill>
                  <a:schemeClr val="tx2"/>
                </a:solidFill>
                <a:latin typeface="+mj-lt"/>
                <a:ea typeface="+mj-ea"/>
                <a:cs typeface="+mj-cs"/>
                <a:sym typeface="+mn-lt"/>
              </a:rPr>
              <a:t>程序流控制</a:t>
            </a:r>
            <a:endParaRPr lang="zh-CN" altLang="en-US" sz="4000" kern="1200" dirty="0">
              <a:solidFill>
                <a:schemeClr val="tx2"/>
              </a:solidFill>
              <a:latin typeface="+mj-lt"/>
              <a:ea typeface="+mj-ea"/>
              <a:cs typeface="+mj-cs"/>
              <a:sym typeface="+mn-lt"/>
            </a:endParaRPr>
          </a:p>
        </p:txBody>
      </p:sp>
      <p:pic>
        <p:nvPicPr>
          <p:cNvPr id="2" name="图片 1">
            <a:extLst>
              <a:ext uri="{FF2B5EF4-FFF2-40B4-BE49-F238E27FC236}">
                <a16:creationId xmlns:a16="http://schemas.microsoft.com/office/drawing/2014/main" id="{AE2B2292-5659-2D4D-B537-94D837E67959}"/>
              </a:ext>
            </a:extLst>
          </p:cNvPr>
          <p:cNvPicPr>
            <a:picLocks noChangeAspect="1"/>
          </p:cNvPicPr>
          <p:nvPr/>
        </p:nvPicPr>
        <p:blipFill>
          <a:blip r:embed="rId3"/>
          <a:stretch>
            <a:fillRect/>
          </a:stretch>
        </p:blipFill>
        <p:spPr>
          <a:xfrm>
            <a:off x="739832" y="1411481"/>
            <a:ext cx="11219411" cy="5218980"/>
          </a:xfrm>
          <a:prstGeom prst="rect">
            <a:avLst/>
          </a:prstGeom>
        </p:spPr>
      </p:pic>
    </p:spTree>
    <p:extLst>
      <p:ext uri="{BB962C8B-B14F-4D97-AF65-F5344CB8AC3E}">
        <p14:creationId xmlns:p14="http://schemas.microsoft.com/office/powerpoint/2010/main" val="1837073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zh-CN" sz="4000" kern="1200" dirty="0">
                <a:solidFill>
                  <a:schemeClr val="tx2"/>
                </a:solidFill>
                <a:latin typeface="+mj-lt"/>
                <a:ea typeface="+mj-ea"/>
                <a:cs typeface="+mj-cs"/>
                <a:sym typeface="+mn-lt"/>
              </a:rPr>
              <a:t>C</a:t>
            </a:r>
            <a:r>
              <a:rPr lang="zh-CN" altLang="en-US" sz="4000" kern="1200" dirty="0">
                <a:solidFill>
                  <a:schemeClr val="tx2"/>
                </a:solidFill>
                <a:latin typeface="+mj-lt"/>
                <a:ea typeface="+mj-ea"/>
                <a:cs typeface="+mj-cs"/>
                <a:sym typeface="+mn-lt"/>
              </a:rPr>
              <a:t>语言函数传参</a:t>
            </a:r>
          </a:p>
        </p:txBody>
      </p:sp>
      <p:pic>
        <p:nvPicPr>
          <p:cNvPr id="3" name="图片 2">
            <a:extLst>
              <a:ext uri="{FF2B5EF4-FFF2-40B4-BE49-F238E27FC236}">
                <a16:creationId xmlns:a16="http://schemas.microsoft.com/office/drawing/2014/main" id="{53CCCE7B-E310-784D-B6A2-F283701B10D7}"/>
              </a:ext>
            </a:extLst>
          </p:cNvPr>
          <p:cNvPicPr>
            <a:picLocks noChangeAspect="1"/>
          </p:cNvPicPr>
          <p:nvPr/>
        </p:nvPicPr>
        <p:blipFill>
          <a:blip r:embed="rId3"/>
          <a:stretch>
            <a:fillRect/>
          </a:stretch>
        </p:blipFill>
        <p:spPr>
          <a:xfrm>
            <a:off x="0" y="1864999"/>
            <a:ext cx="12192000" cy="4125529"/>
          </a:xfrm>
          <a:prstGeom prst="rect">
            <a:avLst/>
          </a:prstGeom>
        </p:spPr>
      </p:pic>
    </p:spTree>
    <p:extLst>
      <p:ext uri="{BB962C8B-B14F-4D97-AF65-F5344CB8AC3E}">
        <p14:creationId xmlns:p14="http://schemas.microsoft.com/office/powerpoint/2010/main" val="150839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23"/>
          <p:cNvSpPr txBox="1">
            <a:spLocks noChangeArrowheads="1"/>
          </p:cNvSpPr>
          <p:nvPr/>
        </p:nvSpPr>
        <p:spPr bwMode="auto">
          <a:xfrm>
            <a:off x="4481301" y="2429872"/>
            <a:ext cx="3219471" cy="684803"/>
          </a:xfrm>
          <a:prstGeom prst="rect">
            <a:avLst/>
          </a:prstGeom>
          <a:noFill/>
          <a:ln>
            <a:noFill/>
          </a:ln>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b="1" dirty="0">
                <a:gradFill>
                  <a:gsLst>
                    <a:gs pos="0">
                      <a:srgbClr val="6FBA2C"/>
                    </a:gs>
                    <a:gs pos="100000">
                      <a:srgbClr val="184199"/>
                    </a:gs>
                  </a:gsLst>
                  <a:lin ang="3600000" scaled="0"/>
                </a:gradFill>
                <a:latin typeface="楷体" panose="02010609060101010101" pitchFamily="49" charset="-122"/>
                <a:ea typeface="微软雅黑" panose="020B0503020204020204" pitchFamily="34" charset="-122"/>
                <a:sym typeface="楷体" panose="02010609060101010101" pitchFamily="49" charset="-122"/>
              </a:rPr>
              <a:t>32</a:t>
            </a:r>
            <a:r>
              <a:rPr lang="zh-CN" altLang="en-US" sz="4000" b="1" dirty="0">
                <a:gradFill>
                  <a:gsLst>
                    <a:gs pos="0">
                      <a:srgbClr val="6FBA2C"/>
                    </a:gs>
                    <a:gs pos="100000">
                      <a:srgbClr val="184199"/>
                    </a:gs>
                  </a:gsLst>
                  <a:lin ang="3600000" scaled="0"/>
                </a:gradFill>
                <a:latin typeface="楷体" panose="02010609060101010101" pitchFamily="49" charset="-122"/>
                <a:ea typeface="微软雅黑" panose="020B0503020204020204" pitchFamily="34" charset="-122"/>
                <a:sym typeface="楷体" panose="02010609060101010101" pitchFamily="49" charset="-122"/>
              </a:rPr>
              <a:t>位汇编语言</a:t>
            </a:r>
          </a:p>
        </p:txBody>
      </p:sp>
    </p:spTree>
    <p:extLst>
      <p:ext uri="{BB962C8B-B14F-4D97-AF65-F5344CB8AC3E}">
        <p14:creationId xmlns:p14="http://schemas.microsoft.com/office/powerpoint/2010/main" val="140609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汇编语言</a:t>
            </a:r>
          </a:p>
        </p:txBody>
      </p:sp>
      <p:pic>
        <p:nvPicPr>
          <p:cNvPr id="6" name="图片 5">
            <a:extLst>
              <a:ext uri="{FF2B5EF4-FFF2-40B4-BE49-F238E27FC236}">
                <a16:creationId xmlns:a16="http://schemas.microsoft.com/office/drawing/2014/main" id="{5F9A59FD-51A9-0040-8A63-2C45EF29B139}"/>
              </a:ext>
            </a:extLst>
          </p:cNvPr>
          <p:cNvPicPr>
            <a:picLocks noChangeAspect="1"/>
          </p:cNvPicPr>
          <p:nvPr/>
        </p:nvPicPr>
        <p:blipFill>
          <a:blip r:embed="rId3"/>
          <a:stretch>
            <a:fillRect/>
          </a:stretch>
        </p:blipFill>
        <p:spPr>
          <a:xfrm>
            <a:off x="0" y="1246335"/>
            <a:ext cx="12192000" cy="5453723"/>
          </a:xfrm>
          <a:prstGeom prst="rect">
            <a:avLst/>
          </a:prstGeom>
        </p:spPr>
      </p:pic>
    </p:spTree>
    <p:extLst>
      <p:ext uri="{BB962C8B-B14F-4D97-AF65-F5344CB8AC3E}">
        <p14:creationId xmlns:p14="http://schemas.microsoft.com/office/powerpoint/2010/main" val="217946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寄存器</a:t>
            </a:r>
            <a:r>
              <a:rPr lang="en-US" altLang="zh-CN" sz="4000" dirty="0">
                <a:solidFill>
                  <a:schemeClr val="tx2"/>
                </a:solidFill>
                <a:latin typeface="+mj-lt"/>
                <a:ea typeface="+mj-ea"/>
                <a:cs typeface="+mj-cs"/>
                <a:sym typeface="+mn-lt"/>
              </a:rPr>
              <a:t>32</a:t>
            </a:r>
            <a:r>
              <a:rPr lang="zh-CN" altLang="en-US" sz="4000" dirty="0">
                <a:solidFill>
                  <a:schemeClr val="tx2"/>
                </a:solidFill>
                <a:latin typeface="+mj-lt"/>
                <a:ea typeface="+mj-ea"/>
                <a:cs typeface="+mj-cs"/>
                <a:sym typeface="+mn-lt"/>
              </a:rPr>
              <a:t> </a:t>
            </a:r>
            <a:r>
              <a:rPr lang="en-US" altLang="zh-CN" sz="4000" dirty="0">
                <a:solidFill>
                  <a:schemeClr val="tx2"/>
                </a:solidFill>
                <a:latin typeface="+mj-lt"/>
                <a:ea typeface="+mj-ea"/>
                <a:cs typeface="+mj-cs"/>
                <a:sym typeface="+mn-lt"/>
              </a:rPr>
              <a:t>bit</a:t>
            </a:r>
            <a:endParaRPr lang="zh-CN" altLang="en-US" sz="4000" kern="1200" dirty="0">
              <a:solidFill>
                <a:schemeClr val="tx2"/>
              </a:solidFill>
              <a:latin typeface="+mj-lt"/>
              <a:ea typeface="+mj-ea"/>
              <a:cs typeface="+mj-cs"/>
              <a:sym typeface="+mn-lt"/>
            </a:endParaRPr>
          </a:p>
        </p:txBody>
      </p:sp>
      <p:pic>
        <p:nvPicPr>
          <p:cNvPr id="2" name="图片 1">
            <a:extLst>
              <a:ext uri="{FF2B5EF4-FFF2-40B4-BE49-F238E27FC236}">
                <a16:creationId xmlns:a16="http://schemas.microsoft.com/office/drawing/2014/main" id="{EA28B734-E013-C94E-A415-9A9DA2A60EC7}"/>
              </a:ext>
            </a:extLst>
          </p:cNvPr>
          <p:cNvPicPr>
            <a:picLocks noChangeAspect="1"/>
          </p:cNvPicPr>
          <p:nvPr/>
        </p:nvPicPr>
        <p:blipFill>
          <a:blip r:embed="rId3"/>
          <a:stretch>
            <a:fillRect/>
          </a:stretch>
        </p:blipFill>
        <p:spPr>
          <a:xfrm>
            <a:off x="0" y="1677735"/>
            <a:ext cx="12192000" cy="5022323"/>
          </a:xfrm>
          <a:prstGeom prst="rect">
            <a:avLst/>
          </a:prstGeom>
        </p:spPr>
      </p:pic>
    </p:spTree>
    <p:extLst>
      <p:ext uri="{BB962C8B-B14F-4D97-AF65-F5344CB8AC3E}">
        <p14:creationId xmlns:p14="http://schemas.microsoft.com/office/powerpoint/2010/main" val="270185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F82B2E0F-05EE-894B-B3C8-F1D003EB5C66}"/>
              </a:ext>
            </a:extLst>
          </p:cNvPr>
          <p:cNvSpPr/>
          <p:nvPr/>
        </p:nvSpPr>
        <p:spPr>
          <a:xfrm>
            <a:off x="944879" y="2202841"/>
            <a:ext cx="10551621" cy="3046988"/>
          </a:xfrm>
          <a:prstGeom prst="rect">
            <a:avLst/>
          </a:prstGeom>
        </p:spPr>
        <p:txBody>
          <a:bodyPr wrap="square">
            <a:spAutoFit/>
          </a:bodyPr>
          <a:lstStyle/>
          <a:p>
            <a:r>
              <a:rPr lang="zh-CN" altLang="en-US" sz="2400" dirty="0"/>
              <a:t>Mov  ——————&gt; 数据移动 </a:t>
            </a:r>
          </a:p>
          <a:p>
            <a:r>
              <a:rPr lang="zh-CN" altLang="en-US" sz="2400" dirty="0"/>
              <a:t>Add  ——————&gt;  加法指令</a:t>
            </a:r>
          </a:p>
          <a:p>
            <a:r>
              <a:rPr lang="zh-CN" altLang="en-US" sz="2400" dirty="0"/>
              <a:t>sub  ——————&gt; 减法指令</a:t>
            </a:r>
          </a:p>
          <a:p>
            <a:r>
              <a:rPr lang="zh-CN" altLang="en-US" sz="2400" dirty="0"/>
              <a:t>Imul ——————&gt; 乘法指令  eax=ecx*edx当值多的时候可以用动态调试可以通过看寄存器的变化来确定语句的作用。（OD/GDB）</a:t>
            </a:r>
          </a:p>
          <a:p>
            <a:r>
              <a:rPr lang="zh-CN" altLang="en-US" sz="2400" dirty="0"/>
              <a:t>Div  ——————&gt; 除法指令   （分除尽和除不尽两种情况）除法是取整运算，eax中存储的结果，那么余数放在edx； </a:t>
            </a:r>
          </a:p>
          <a:p>
            <a:r>
              <a:rPr lang="zh-CN" altLang="en-US" sz="2400" dirty="0"/>
              <a:t>注意在算术运算中了解内存变化相关概念。</a:t>
            </a:r>
          </a:p>
        </p:txBody>
      </p:sp>
      <p:sp>
        <p:nvSpPr>
          <p:cNvPr id="4" name="矩形 3">
            <a:extLst>
              <a:ext uri="{FF2B5EF4-FFF2-40B4-BE49-F238E27FC236}">
                <a16:creationId xmlns:a16="http://schemas.microsoft.com/office/drawing/2014/main" id="{80237B55-EF08-B14E-9F81-547B4A0F600B}"/>
              </a:ext>
            </a:extLst>
          </p:cNvPr>
          <p:cNvSpPr/>
          <p:nvPr/>
        </p:nvSpPr>
        <p:spPr>
          <a:xfrm>
            <a:off x="1231695" y="1054282"/>
            <a:ext cx="2479910" cy="369332"/>
          </a:xfrm>
          <a:prstGeom prst="rect">
            <a:avLst/>
          </a:prstGeom>
        </p:spPr>
        <p:txBody>
          <a:bodyPr wrap="none">
            <a:spAutoFit/>
          </a:bodyPr>
          <a:lstStyle/>
          <a:p>
            <a:r>
              <a:rPr lang="zh-CN" altLang="en-US" dirty="0"/>
              <a:t>数学运算 &amp; 内存 - test1</a:t>
            </a:r>
          </a:p>
        </p:txBody>
      </p:sp>
    </p:spTree>
    <p:extLst>
      <p:ext uri="{BB962C8B-B14F-4D97-AF65-F5344CB8AC3E}">
        <p14:creationId xmlns:p14="http://schemas.microsoft.com/office/powerpoint/2010/main" val="133527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A5E77FCB-901B-0842-8ADD-1AC54D3C72AB}"/>
              </a:ext>
            </a:extLst>
          </p:cNvPr>
          <p:cNvSpPr/>
          <p:nvPr/>
        </p:nvSpPr>
        <p:spPr>
          <a:xfrm>
            <a:off x="386243" y="2507697"/>
            <a:ext cx="4599643" cy="2308324"/>
          </a:xfrm>
          <a:prstGeom prst="rect">
            <a:avLst/>
          </a:prstGeom>
        </p:spPr>
        <p:txBody>
          <a:bodyPr wrap="square">
            <a:spAutoFit/>
          </a:bodyPr>
          <a:lstStyle/>
          <a:p>
            <a:r>
              <a:rPr lang="zh-CN" altLang="en-US" dirty="0"/>
              <a:t>优化：</a:t>
            </a:r>
          </a:p>
          <a:p>
            <a:r>
              <a:rPr lang="zh-CN" altLang="en-US" dirty="0"/>
              <a:t>乘法和除法因为性能的原因会被优化为移位指令</a:t>
            </a:r>
          </a:p>
          <a:p>
            <a:endParaRPr lang="zh-CN" altLang="en-US" dirty="0"/>
          </a:p>
          <a:p>
            <a:r>
              <a:rPr lang="zh-CN" altLang="en-US" dirty="0"/>
              <a:t>https://blog.csdn.net/qq_41627235/article/details/80368254</a:t>
            </a:r>
          </a:p>
          <a:p>
            <a:r>
              <a:rPr lang="zh-CN" altLang="en-US" dirty="0"/>
              <a:t>算术移会带上符号位，但是逻辑移只会用0补充</a:t>
            </a:r>
          </a:p>
        </p:txBody>
      </p:sp>
      <p:pic>
        <p:nvPicPr>
          <p:cNvPr id="4" name="图片 3">
            <a:extLst>
              <a:ext uri="{FF2B5EF4-FFF2-40B4-BE49-F238E27FC236}">
                <a16:creationId xmlns:a16="http://schemas.microsoft.com/office/drawing/2014/main" id="{A8B483FF-7021-3A4F-9F62-1E2CBB7D0A11}"/>
              </a:ext>
            </a:extLst>
          </p:cNvPr>
          <p:cNvPicPr>
            <a:picLocks noChangeAspect="1"/>
          </p:cNvPicPr>
          <p:nvPr/>
        </p:nvPicPr>
        <p:blipFill>
          <a:blip r:embed="rId3"/>
          <a:stretch>
            <a:fillRect/>
          </a:stretch>
        </p:blipFill>
        <p:spPr>
          <a:xfrm>
            <a:off x="5943600" y="1298476"/>
            <a:ext cx="6248400" cy="5156200"/>
          </a:xfrm>
          <a:prstGeom prst="rect">
            <a:avLst/>
          </a:prstGeom>
        </p:spPr>
      </p:pic>
    </p:spTree>
    <p:extLst>
      <p:ext uri="{BB962C8B-B14F-4D97-AF65-F5344CB8AC3E}">
        <p14:creationId xmlns:p14="http://schemas.microsoft.com/office/powerpoint/2010/main" val="186882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a:xfrm>
            <a:off x="6062134" y="1916032"/>
            <a:ext cx="5060491" cy="3155321"/>
          </a:xfrm>
        </p:spPr>
        <p:txBody>
          <a:bodyPr anchor="ctr">
            <a:normAutofit/>
          </a:bodyPr>
          <a:lstStyle/>
          <a:p>
            <a:pPr>
              <a:lnSpc>
                <a:spcPct val="150000"/>
              </a:lnSpc>
            </a:pPr>
            <a:r>
              <a:rPr lang="en-US" altLang="zh-CN" dirty="0"/>
              <a:t>C</a:t>
            </a:r>
            <a:r>
              <a:rPr lang="zh-CN" altLang="en-US" dirty="0"/>
              <a:t>语言</a:t>
            </a:r>
            <a:endParaRPr lang="en-US" altLang="zh-CN" dirty="0"/>
          </a:p>
          <a:p>
            <a:pPr>
              <a:lnSpc>
                <a:spcPct val="150000"/>
              </a:lnSpc>
            </a:pPr>
            <a:r>
              <a:rPr lang="zh-CN" altLang="en-US" dirty="0">
                <a:solidFill>
                  <a:schemeClr val="bg1">
                    <a:lumMod val="50000"/>
                  </a:schemeClr>
                </a:solidFill>
              </a:rPr>
              <a:t>汇编语言</a:t>
            </a:r>
            <a:endParaRPr lang="en-US" altLang="zh-CN" dirty="0">
              <a:solidFill>
                <a:schemeClr val="bg1">
                  <a:lumMod val="50000"/>
                </a:schemeClr>
              </a:solidFill>
            </a:endParaRPr>
          </a:p>
          <a:p>
            <a:pPr>
              <a:lnSpc>
                <a:spcPct val="150000"/>
              </a:lnSpc>
            </a:pPr>
            <a:r>
              <a:rPr lang="zh-CN" altLang="en-US" dirty="0">
                <a:solidFill>
                  <a:schemeClr val="bg1">
                    <a:lumMod val="50000"/>
                  </a:schemeClr>
                </a:solidFill>
              </a:rPr>
              <a:t>致谢</a:t>
            </a:r>
            <a:endParaRPr lang="en-US" altLang="zh-CN" dirty="0">
              <a:solidFill>
                <a:schemeClr val="bg1">
                  <a:lumMod val="50000"/>
                </a:schemeClr>
              </a:solidFill>
            </a:endParaRPr>
          </a:p>
        </p:txBody>
      </p:sp>
      <p:sp>
        <p:nvSpPr>
          <p:cNvPr id="3" name="文本占位符 2"/>
          <p:cNvSpPr>
            <a:spLocks noGrp="1"/>
          </p:cNvSpPr>
          <p:nvPr>
            <p:ph type="body" sz="quarter" idx="10"/>
          </p:nvPr>
        </p:nvSpPr>
        <p:spPr>
          <a:xfrm>
            <a:off x="4080504" y="3065068"/>
            <a:ext cx="1403114" cy="857250"/>
          </a:xfrm>
        </p:spPr>
        <p:txBody>
          <a:bodyPr anchor="ctr">
            <a:normAutofit/>
          </a:bodyPr>
          <a:lstStyle/>
          <a:p>
            <a:r>
              <a:rPr kumimoji="1" lang="zh-CN" altLang="en-US"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6" name="矩形 5">
            <a:extLst>
              <a:ext uri="{FF2B5EF4-FFF2-40B4-BE49-F238E27FC236}">
                <a16:creationId xmlns:a16="http://schemas.microsoft.com/office/drawing/2014/main" id="{A505E184-992D-F440-AF13-9AACC41DB821}"/>
              </a:ext>
            </a:extLst>
          </p:cNvPr>
          <p:cNvSpPr/>
          <p:nvPr/>
        </p:nvSpPr>
        <p:spPr>
          <a:xfrm>
            <a:off x="1334356" y="1054282"/>
            <a:ext cx="1293687" cy="369332"/>
          </a:xfrm>
          <a:prstGeom prst="rect">
            <a:avLst/>
          </a:prstGeom>
        </p:spPr>
        <p:txBody>
          <a:bodyPr wrap="none">
            <a:spAutoFit/>
          </a:bodyPr>
          <a:lstStyle/>
          <a:p>
            <a:r>
              <a:rPr lang="zh-CN" altLang="en-US" dirty="0"/>
              <a:t>指针 - test2</a:t>
            </a:r>
          </a:p>
        </p:txBody>
      </p:sp>
      <p:sp>
        <p:nvSpPr>
          <p:cNvPr id="7" name="矩形 6">
            <a:extLst>
              <a:ext uri="{FF2B5EF4-FFF2-40B4-BE49-F238E27FC236}">
                <a16:creationId xmlns:a16="http://schemas.microsoft.com/office/drawing/2014/main" id="{01FCFEC7-5212-384B-8979-B4A4D23A39D3}"/>
              </a:ext>
            </a:extLst>
          </p:cNvPr>
          <p:cNvSpPr/>
          <p:nvPr/>
        </p:nvSpPr>
        <p:spPr>
          <a:xfrm>
            <a:off x="1496290" y="2202872"/>
            <a:ext cx="9434945" cy="1569660"/>
          </a:xfrm>
          <a:prstGeom prst="rect">
            <a:avLst/>
          </a:prstGeom>
        </p:spPr>
        <p:txBody>
          <a:bodyPr wrap="square">
            <a:spAutoFit/>
          </a:bodyPr>
          <a:lstStyle/>
          <a:p>
            <a:r>
              <a:rPr lang="zh-CN" altLang="en-US" sz="2400" dirty="0"/>
              <a:t>c语言指针非常强大，在pwn中，指针也会经常引发各种漏洞。</a:t>
            </a:r>
          </a:p>
          <a:p>
            <a:endParaRPr lang="zh-CN" altLang="en-US" sz="2400" dirty="0"/>
          </a:p>
          <a:p>
            <a:r>
              <a:rPr lang="zh-CN" altLang="en-US" sz="2400" dirty="0"/>
              <a:t>指针可以执行一块连续的内存区域，其本质于数组类似，将其进行解引用就可以获得其指向的内存区域的内容。</a:t>
            </a:r>
          </a:p>
        </p:txBody>
      </p:sp>
    </p:spTree>
    <p:extLst>
      <p:ext uri="{BB962C8B-B14F-4D97-AF65-F5344CB8AC3E}">
        <p14:creationId xmlns:p14="http://schemas.microsoft.com/office/powerpoint/2010/main" val="1583597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09683E8B-E347-A844-838E-BCA07F1FAD9F}"/>
              </a:ext>
            </a:extLst>
          </p:cNvPr>
          <p:cNvSpPr/>
          <p:nvPr/>
        </p:nvSpPr>
        <p:spPr>
          <a:xfrm>
            <a:off x="1477597" y="1054282"/>
            <a:ext cx="1931106" cy="400110"/>
          </a:xfrm>
          <a:prstGeom prst="rect">
            <a:avLst/>
          </a:prstGeom>
        </p:spPr>
        <p:txBody>
          <a:bodyPr wrap="none">
            <a:spAutoFit/>
          </a:bodyPr>
          <a:lstStyle/>
          <a:p>
            <a:r>
              <a:rPr lang="zh-CN" altLang="en-US" sz="2000" dirty="0"/>
              <a:t>循环结构 - test3</a:t>
            </a:r>
          </a:p>
        </p:txBody>
      </p:sp>
      <p:sp>
        <p:nvSpPr>
          <p:cNvPr id="3" name="矩形 2">
            <a:extLst>
              <a:ext uri="{FF2B5EF4-FFF2-40B4-BE49-F238E27FC236}">
                <a16:creationId xmlns:a16="http://schemas.microsoft.com/office/drawing/2014/main" id="{FD44934A-9B35-DC48-B860-EADA08EFDF3A}"/>
              </a:ext>
            </a:extLst>
          </p:cNvPr>
          <p:cNvSpPr/>
          <p:nvPr/>
        </p:nvSpPr>
        <p:spPr>
          <a:xfrm>
            <a:off x="1088967" y="1950622"/>
            <a:ext cx="8055033" cy="3970318"/>
          </a:xfrm>
          <a:prstGeom prst="rect">
            <a:avLst/>
          </a:prstGeom>
        </p:spPr>
        <p:txBody>
          <a:bodyPr wrap="square">
            <a:spAutoFit/>
          </a:bodyPr>
          <a:lstStyle/>
          <a:p>
            <a:r>
              <a:rPr lang="zh-CN" altLang="en-US" sz="2800" dirty="0"/>
              <a:t>jmp指令   ————&gt;  实现eip的无条件跳转</a:t>
            </a:r>
          </a:p>
          <a:p>
            <a:r>
              <a:rPr lang="zh-CN" altLang="en-US" sz="2800" dirty="0"/>
              <a:t>Push指令 ————&gt;  入栈操作</a:t>
            </a:r>
          </a:p>
          <a:p>
            <a:r>
              <a:rPr lang="zh-CN" altLang="en-US" sz="2800" dirty="0"/>
              <a:t>pop指令   ————&gt;  出栈操作</a:t>
            </a:r>
          </a:p>
          <a:p>
            <a:r>
              <a:rPr lang="zh-CN" altLang="en-US" sz="2800" dirty="0"/>
              <a:t>lea指令     ————&gt;  取指操作</a:t>
            </a:r>
          </a:p>
          <a:p>
            <a:r>
              <a:rPr lang="zh-CN" altLang="en-US" sz="2800" dirty="0"/>
              <a:t>cmp指令  ————&gt; 比较操作，这个一般和跳转指令进行联系</a:t>
            </a:r>
          </a:p>
          <a:p>
            <a:r>
              <a:rPr lang="zh-CN" altLang="en-US" sz="2800" dirty="0"/>
              <a:t>跳转指令  ————&gt; https://blog.csdn.net/liujiayu2/article/details/50737518</a:t>
            </a:r>
          </a:p>
        </p:txBody>
      </p:sp>
    </p:spTree>
    <p:extLst>
      <p:ext uri="{BB962C8B-B14F-4D97-AF65-F5344CB8AC3E}">
        <p14:creationId xmlns:p14="http://schemas.microsoft.com/office/powerpoint/2010/main" val="103517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D4848805-3E31-FC4B-85F3-1AD98DE0FABA}"/>
              </a:ext>
            </a:extLst>
          </p:cNvPr>
          <p:cNvSpPr/>
          <p:nvPr/>
        </p:nvSpPr>
        <p:spPr>
          <a:xfrm>
            <a:off x="1413164" y="2186247"/>
            <a:ext cx="7730836" cy="2246769"/>
          </a:xfrm>
          <a:prstGeom prst="rect">
            <a:avLst/>
          </a:prstGeom>
        </p:spPr>
        <p:txBody>
          <a:bodyPr wrap="square">
            <a:spAutoFit/>
          </a:bodyPr>
          <a:lstStyle/>
          <a:p>
            <a:r>
              <a:rPr lang="zh-CN" altLang="en-US" sz="2800" dirty="0"/>
              <a:t>常用的一般为：</a:t>
            </a:r>
          </a:p>
          <a:p>
            <a:r>
              <a:rPr lang="zh-CN" altLang="en-US" sz="2800" dirty="0"/>
              <a:t>* while 结构</a:t>
            </a:r>
          </a:p>
          <a:p>
            <a:r>
              <a:rPr lang="zh-CN" altLang="en-US" sz="2800" dirty="0"/>
              <a:t>* for 结构</a:t>
            </a:r>
          </a:p>
          <a:p>
            <a:r>
              <a:rPr lang="zh-CN" altLang="en-US" sz="2800" dirty="0"/>
              <a:t>*do while 结构</a:t>
            </a:r>
          </a:p>
          <a:p>
            <a:r>
              <a:rPr lang="zh-CN" altLang="en-US" sz="2800" dirty="0"/>
              <a:t>可以用ida的图示功能方便的看出循环结构</a:t>
            </a:r>
          </a:p>
        </p:txBody>
      </p:sp>
      <p:sp>
        <p:nvSpPr>
          <p:cNvPr id="3" name="矩形 2">
            <a:extLst>
              <a:ext uri="{FF2B5EF4-FFF2-40B4-BE49-F238E27FC236}">
                <a16:creationId xmlns:a16="http://schemas.microsoft.com/office/drawing/2014/main" id="{9DA85E8C-E7C1-4540-987E-C648C006CF4D}"/>
              </a:ext>
            </a:extLst>
          </p:cNvPr>
          <p:cNvSpPr/>
          <p:nvPr/>
        </p:nvSpPr>
        <p:spPr>
          <a:xfrm>
            <a:off x="1535268" y="1054282"/>
            <a:ext cx="1107996" cy="369332"/>
          </a:xfrm>
          <a:prstGeom prst="rect">
            <a:avLst/>
          </a:prstGeom>
        </p:spPr>
        <p:txBody>
          <a:bodyPr wrap="none">
            <a:spAutoFit/>
          </a:bodyPr>
          <a:lstStyle/>
          <a:p>
            <a:r>
              <a:rPr lang="zh-CN" altLang="en-US" dirty="0"/>
              <a:t>循环结构</a:t>
            </a:r>
          </a:p>
        </p:txBody>
      </p:sp>
    </p:spTree>
    <p:extLst>
      <p:ext uri="{BB962C8B-B14F-4D97-AF65-F5344CB8AC3E}">
        <p14:creationId xmlns:p14="http://schemas.microsoft.com/office/powerpoint/2010/main" val="63240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5EF730AE-D3F8-0648-8127-8405899F802C}"/>
              </a:ext>
            </a:extLst>
          </p:cNvPr>
          <p:cNvSpPr/>
          <p:nvPr/>
        </p:nvSpPr>
        <p:spPr>
          <a:xfrm>
            <a:off x="1402782" y="1054282"/>
            <a:ext cx="1755352" cy="369332"/>
          </a:xfrm>
          <a:prstGeom prst="rect">
            <a:avLst/>
          </a:prstGeom>
        </p:spPr>
        <p:txBody>
          <a:bodyPr wrap="none">
            <a:spAutoFit/>
          </a:bodyPr>
          <a:lstStyle/>
          <a:p>
            <a:r>
              <a:rPr lang="zh-CN" altLang="en-US" dirty="0"/>
              <a:t>分支结构 - test4</a:t>
            </a:r>
          </a:p>
        </p:txBody>
      </p:sp>
      <p:sp>
        <p:nvSpPr>
          <p:cNvPr id="3" name="矩形 2">
            <a:extLst>
              <a:ext uri="{FF2B5EF4-FFF2-40B4-BE49-F238E27FC236}">
                <a16:creationId xmlns:a16="http://schemas.microsoft.com/office/drawing/2014/main" id="{91AF4383-E021-AE49-BEA3-0B4BC0CF8452}"/>
              </a:ext>
            </a:extLst>
          </p:cNvPr>
          <p:cNvSpPr/>
          <p:nvPr/>
        </p:nvSpPr>
        <p:spPr>
          <a:xfrm>
            <a:off x="2067098" y="1950622"/>
            <a:ext cx="6096000" cy="2246769"/>
          </a:xfrm>
          <a:prstGeom prst="rect">
            <a:avLst/>
          </a:prstGeom>
        </p:spPr>
        <p:txBody>
          <a:bodyPr>
            <a:spAutoFit/>
          </a:bodyPr>
          <a:lstStyle/>
          <a:p>
            <a:r>
              <a:rPr lang="zh-CN" altLang="en-US" sz="2800" dirty="0"/>
              <a:t>Cmp 指令</a:t>
            </a:r>
          </a:p>
          <a:p>
            <a:r>
              <a:rPr lang="zh-CN" altLang="en-US" sz="2800" dirty="0"/>
              <a:t>跳转指令</a:t>
            </a:r>
          </a:p>
          <a:p>
            <a:r>
              <a:rPr lang="zh-CN" altLang="en-US" sz="2800" dirty="0"/>
              <a:t>（循环结构里面已经见过）</a:t>
            </a:r>
          </a:p>
          <a:p>
            <a:endParaRPr lang="zh-CN" altLang="en-US" sz="2800" dirty="0"/>
          </a:p>
          <a:p>
            <a:r>
              <a:rPr lang="zh-CN" altLang="en-US" sz="2800" dirty="0"/>
              <a:t>可以用ida直观的看出程序的流程走向</a:t>
            </a:r>
          </a:p>
        </p:txBody>
      </p:sp>
    </p:spTree>
    <p:extLst>
      <p:ext uri="{BB962C8B-B14F-4D97-AF65-F5344CB8AC3E}">
        <p14:creationId xmlns:p14="http://schemas.microsoft.com/office/powerpoint/2010/main" val="201885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3F2F7B37-D82D-FC4E-B90E-0CA7D8A45B62}"/>
              </a:ext>
            </a:extLst>
          </p:cNvPr>
          <p:cNvSpPr/>
          <p:nvPr/>
        </p:nvSpPr>
        <p:spPr>
          <a:xfrm>
            <a:off x="836814" y="1435114"/>
            <a:ext cx="6096000" cy="2246769"/>
          </a:xfrm>
          <a:prstGeom prst="rect">
            <a:avLst/>
          </a:prstGeom>
        </p:spPr>
        <p:txBody>
          <a:bodyPr>
            <a:spAutoFit/>
          </a:bodyPr>
          <a:lstStyle/>
          <a:p>
            <a:pPr marL="514350" indent="-514350">
              <a:buFont typeface="Arial" panose="020B0604020202020204" pitchFamily="34" charset="0"/>
              <a:buChar char="•"/>
            </a:pPr>
            <a:r>
              <a:rPr lang="zh-CN" altLang="en-US" sz="2800" dirty="0"/>
              <a:t>Registers</a:t>
            </a:r>
          </a:p>
          <a:p>
            <a:pPr marL="914400" lvl="1" indent="-457200">
              <a:buFont typeface="Arial" panose="020B0604020202020204" pitchFamily="34" charset="0"/>
              <a:buChar char="•"/>
            </a:pPr>
            <a:r>
              <a:rPr lang="zh-CN" altLang="en-US" sz="2800" dirty="0"/>
              <a:t>General-purpose registers</a:t>
            </a:r>
          </a:p>
          <a:p>
            <a:pPr marL="914400" lvl="1" indent="-457200">
              <a:buFont typeface="Arial" panose="020B0604020202020204" pitchFamily="34" charset="0"/>
              <a:buChar char="•"/>
            </a:pPr>
            <a:r>
              <a:rPr lang="zh-CN" altLang="en-US" sz="2800" dirty="0"/>
              <a:t>RAX RBX RCX RDX RSI RDI- 64 bit</a:t>
            </a:r>
          </a:p>
          <a:p>
            <a:pPr marL="914400" lvl="1" indent="-457200">
              <a:buFont typeface="Arial" panose="020B0604020202020204" pitchFamily="34" charset="0"/>
              <a:buChar char="•"/>
            </a:pPr>
            <a:r>
              <a:rPr lang="zh-CN" altLang="en-US" sz="2800" dirty="0"/>
              <a:t>EAX EBX ECX EDX ESI EDI - 32 bit</a:t>
            </a:r>
          </a:p>
          <a:p>
            <a:pPr marL="914400" lvl="1" indent="-457200">
              <a:buFont typeface="Arial" panose="020B0604020202020204" pitchFamily="34" charset="0"/>
              <a:buChar char="•"/>
            </a:pPr>
            <a:r>
              <a:rPr lang="zh-CN" altLang="en-US" sz="2800" dirty="0"/>
              <a:t>AX BX CX DX SI DI - 16 bit</a:t>
            </a:r>
          </a:p>
        </p:txBody>
      </p:sp>
      <p:pic>
        <p:nvPicPr>
          <p:cNvPr id="4" name="图片 3">
            <a:extLst>
              <a:ext uri="{FF2B5EF4-FFF2-40B4-BE49-F238E27FC236}">
                <a16:creationId xmlns:a16="http://schemas.microsoft.com/office/drawing/2014/main" id="{E6A38F7C-767D-504F-AE06-D3E23726281E}"/>
              </a:ext>
            </a:extLst>
          </p:cNvPr>
          <p:cNvPicPr>
            <a:picLocks noChangeAspect="1"/>
          </p:cNvPicPr>
          <p:nvPr/>
        </p:nvPicPr>
        <p:blipFill>
          <a:blip r:embed="rId3"/>
          <a:stretch>
            <a:fillRect/>
          </a:stretch>
        </p:blipFill>
        <p:spPr>
          <a:xfrm>
            <a:off x="1912972" y="4349889"/>
            <a:ext cx="10039683" cy="1807143"/>
          </a:xfrm>
          <a:prstGeom prst="rect">
            <a:avLst/>
          </a:prstGeom>
        </p:spPr>
      </p:pic>
    </p:spTree>
    <p:extLst>
      <p:ext uri="{BB962C8B-B14F-4D97-AF65-F5344CB8AC3E}">
        <p14:creationId xmlns:p14="http://schemas.microsoft.com/office/powerpoint/2010/main" val="350957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AECBAE89-C306-1F42-A4E8-50D6B6D85453}"/>
              </a:ext>
            </a:extLst>
          </p:cNvPr>
          <p:cNvSpPr/>
          <p:nvPr/>
        </p:nvSpPr>
        <p:spPr>
          <a:xfrm>
            <a:off x="1230284" y="1695796"/>
            <a:ext cx="7913716" cy="2677656"/>
          </a:xfrm>
          <a:prstGeom prst="rect">
            <a:avLst/>
          </a:prstGeom>
        </p:spPr>
        <p:txBody>
          <a:bodyPr wrap="square">
            <a:spAutoFit/>
          </a:bodyPr>
          <a:lstStyle/>
          <a:p>
            <a:r>
              <a:rPr lang="zh-CN" altLang="en-US" sz="2800" dirty="0"/>
              <a:t>Registers</a:t>
            </a:r>
            <a:endParaRPr lang="en-US" altLang="zh-CN" sz="2800" dirty="0"/>
          </a:p>
          <a:p>
            <a:endParaRPr lang="zh-CN" altLang="en-US" sz="2800" dirty="0"/>
          </a:p>
          <a:p>
            <a:r>
              <a:rPr lang="zh-CN" altLang="en-US" sz="2800" dirty="0"/>
              <a:t>r8 r9 r10 r11 r12 r13 r14 r15 - 64 bit</a:t>
            </a:r>
          </a:p>
          <a:p>
            <a:r>
              <a:rPr lang="zh-CN" altLang="en-US" sz="2800" dirty="0"/>
              <a:t>r8d r9d r10d … - 32 bit</a:t>
            </a:r>
          </a:p>
          <a:p>
            <a:r>
              <a:rPr lang="zh-CN" altLang="en-US" sz="2800" dirty="0"/>
              <a:t>r8w r9w r10w … -16 bit</a:t>
            </a:r>
          </a:p>
          <a:p>
            <a:r>
              <a:rPr lang="zh-CN" altLang="en-US" sz="2800" dirty="0"/>
              <a:t>r8b r9b r10b … - 8 bit</a:t>
            </a:r>
          </a:p>
        </p:txBody>
      </p:sp>
    </p:spTree>
    <p:extLst>
      <p:ext uri="{BB962C8B-B14F-4D97-AF65-F5344CB8AC3E}">
        <p14:creationId xmlns:p14="http://schemas.microsoft.com/office/powerpoint/2010/main" val="409294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3" name="矩形 2">
            <a:extLst>
              <a:ext uri="{FF2B5EF4-FFF2-40B4-BE49-F238E27FC236}">
                <a16:creationId xmlns:a16="http://schemas.microsoft.com/office/drawing/2014/main" id="{CE5744C0-0599-4246-A7D9-048F30591732}"/>
              </a:ext>
            </a:extLst>
          </p:cNvPr>
          <p:cNvSpPr/>
          <p:nvPr/>
        </p:nvSpPr>
        <p:spPr>
          <a:xfrm>
            <a:off x="1726276" y="1874728"/>
            <a:ext cx="6096000" cy="3108543"/>
          </a:xfrm>
          <a:prstGeom prst="rect">
            <a:avLst/>
          </a:prstGeom>
        </p:spPr>
        <p:txBody>
          <a:bodyPr>
            <a:spAutoFit/>
          </a:bodyPr>
          <a:lstStyle/>
          <a:p>
            <a:pPr marL="457200" indent="-457200">
              <a:buFont typeface="Arial" panose="020B0604020202020204" pitchFamily="34" charset="0"/>
              <a:buChar char="•"/>
            </a:pPr>
            <a:r>
              <a:rPr lang="zh-CN" altLang="en-US" sz="2800" dirty="0"/>
              <a:t>Registers</a:t>
            </a:r>
          </a:p>
          <a:p>
            <a:pPr marL="914400" lvl="1" indent="-457200">
              <a:buFont typeface="Arial" panose="020B0604020202020204" pitchFamily="34" charset="0"/>
              <a:buChar char="•"/>
            </a:pPr>
            <a:r>
              <a:rPr lang="zh-CN" altLang="en-US" sz="2800" dirty="0"/>
              <a:t>Stack Pointer Register</a:t>
            </a:r>
          </a:p>
          <a:p>
            <a:pPr marL="914400" lvl="1" indent="-457200">
              <a:buFont typeface="Arial" panose="020B0604020202020204" pitchFamily="34" charset="0"/>
              <a:buChar char="•"/>
            </a:pPr>
            <a:r>
              <a:rPr lang="zh-CN" altLang="en-US" sz="2800" dirty="0"/>
              <a:t>RSP</a:t>
            </a:r>
          </a:p>
          <a:p>
            <a:pPr marL="914400" lvl="1" indent="-457200">
              <a:buFont typeface="Arial" panose="020B0604020202020204" pitchFamily="34" charset="0"/>
              <a:buChar char="•"/>
            </a:pPr>
            <a:r>
              <a:rPr lang="zh-CN" altLang="en-US" sz="2800" dirty="0"/>
              <a:t>Base Pointer Register</a:t>
            </a:r>
          </a:p>
          <a:p>
            <a:pPr marL="914400" lvl="1" indent="-457200">
              <a:buFont typeface="Arial" panose="020B0604020202020204" pitchFamily="34" charset="0"/>
              <a:buChar char="•"/>
            </a:pPr>
            <a:r>
              <a:rPr lang="zh-CN" altLang="en-US" sz="2800" dirty="0"/>
              <a:t>RBP</a:t>
            </a:r>
          </a:p>
          <a:p>
            <a:pPr marL="914400" lvl="1" indent="-457200">
              <a:buFont typeface="Arial" panose="020B0604020202020204" pitchFamily="34" charset="0"/>
              <a:buChar char="•"/>
            </a:pPr>
            <a:r>
              <a:rPr lang="zh-CN" altLang="en-US" sz="2800" dirty="0"/>
              <a:t>Program Counter Register</a:t>
            </a:r>
          </a:p>
          <a:p>
            <a:pPr marL="914400" lvl="1" indent="-457200">
              <a:buFont typeface="Arial" panose="020B0604020202020204" pitchFamily="34" charset="0"/>
              <a:buChar char="•"/>
            </a:pPr>
            <a:r>
              <a:rPr lang="zh-CN" altLang="en-US" sz="2800" dirty="0"/>
              <a:t>RIP</a:t>
            </a:r>
          </a:p>
        </p:txBody>
      </p:sp>
    </p:spTree>
    <p:extLst>
      <p:ext uri="{BB962C8B-B14F-4D97-AF65-F5344CB8AC3E}">
        <p14:creationId xmlns:p14="http://schemas.microsoft.com/office/powerpoint/2010/main" val="1488656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3" name="矩形 2">
            <a:extLst>
              <a:ext uri="{FF2B5EF4-FFF2-40B4-BE49-F238E27FC236}">
                <a16:creationId xmlns:a16="http://schemas.microsoft.com/office/drawing/2014/main" id="{91145B79-094F-5D42-A570-4F31430367CA}"/>
              </a:ext>
            </a:extLst>
          </p:cNvPr>
          <p:cNvSpPr/>
          <p:nvPr/>
        </p:nvSpPr>
        <p:spPr>
          <a:xfrm>
            <a:off x="1460269" y="1695764"/>
            <a:ext cx="6096000" cy="3970318"/>
          </a:xfrm>
          <a:prstGeom prst="rect">
            <a:avLst/>
          </a:prstGeom>
        </p:spPr>
        <p:txBody>
          <a:bodyPr>
            <a:spAutoFit/>
          </a:bodyPr>
          <a:lstStyle/>
          <a:p>
            <a:r>
              <a:rPr lang="zh-CN" altLang="en-US" sz="2800" dirty="0"/>
              <a:t>Registers</a:t>
            </a:r>
          </a:p>
          <a:p>
            <a:r>
              <a:rPr lang="zh-CN" altLang="en-US" sz="2800" dirty="0"/>
              <a:t>Stack Pointer</a:t>
            </a:r>
          </a:p>
          <a:p>
            <a:r>
              <a:rPr lang="zh-CN" altLang="en-US" sz="2800" dirty="0"/>
              <a:t>RSP - 64 bit</a:t>
            </a:r>
          </a:p>
          <a:p>
            <a:endParaRPr lang="zh-CN" altLang="en-US" sz="2800" dirty="0"/>
          </a:p>
          <a:p>
            <a:r>
              <a:rPr lang="zh-CN" altLang="en-US" sz="2800" dirty="0"/>
              <a:t>指向 stack 顶端</a:t>
            </a:r>
          </a:p>
          <a:p>
            <a:r>
              <a:rPr lang="zh-CN" altLang="en-US" sz="2800" dirty="0"/>
              <a:t>Base Pointer</a:t>
            </a:r>
          </a:p>
          <a:p>
            <a:r>
              <a:rPr lang="zh-CN" altLang="en-US" sz="2800" dirty="0"/>
              <a:t>RBP - 64 bit</a:t>
            </a:r>
          </a:p>
          <a:p>
            <a:endParaRPr lang="zh-CN" altLang="en-US" sz="2800" dirty="0"/>
          </a:p>
          <a:p>
            <a:r>
              <a:rPr lang="zh-CN" altLang="en-US" sz="2800" dirty="0"/>
              <a:t>指向 stack 底端</a:t>
            </a:r>
          </a:p>
        </p:txBody>
      </p:sp>
      <p:pic>
        <p:nvPicPr>
          <p:cNvPr id="5" name="图片 4">
            <a:extLst>
              <a:ext uri="{FF2B5EF4-FFF2-40B4-BE49-F238E27FC236}">
                <a16:creationId xmlns:a16="http://schemas.microsoft.com/office/drawing/2014/main" id="{7BC8BF96-403F-1941-875A-F01AD6694D24}"/>
              </a:ext>
            </a:extLst>
          </p:cNvPr>
          <p:cNvPicPr>
            <a:picLocks noChangeAspect="1"/>
          </p:cNvPicPr>
          <p:nvPr/>
        </p:nvPicPr>
        <p:blipFill>
          <a:blip r:embed="rId3"/>
          <a:stretch>
            <a:fillRect/>
          </a:stretch>
        </p:blipFill>
        <p:spPr>
          <a:xfrm>
            <a:off x="5565458" y="573579"/>
            <a:ext cx="6488951" cy="5803718"/>
          </a:xfrm>
          <a:prstGeom prst="rect">
            <a:avLst/>
          </a:prstGeom>
        </p:spPr>
      </p:pic>
      <p:sp>
        <p:nvSpPr>
          <p:cNvPr id="7" name="矩形 6">
            <a:extLst>
              <a:ext uri="{FF2B5EF4-FFF2-40B4-BE49-F238E27FC236}">
                <a16:creationId xmlns:a16="http://schemas.microsoft.com/office/drawing/2014/main" id="{8701E55B-EC7C-164B-AE96-25EC1CC72F59}"/>
              </a:ext>
            </a:extLst>
          </p:cNvPr>
          <p:cNvSpPr/>
          <p:nvPr/>
        </p:nvSpPr>
        <p:spPr>
          <a:xfrm>
            <a:off x="393208" y="5837023"/>
            <a:ext cx="5172250" cy="369332"/>
          </a:xfrm>
          <a:prstGeom prst="rect">
            <a:avLst/>
          </a:prstGeom>
        </p:spPr>
        <p:txBody>
          <a:bodyPr wrap="none">
            <a:spAutoFit/>
          </a:bodyPr>
          <a:lstStyle/>
          <a:p>
            <a:r>
              <a:rPr lang="zh-CN" altLang="en-US" dirty="0"/>
              <a:t>RSP 到 function 参数范围为 function 的 Stack Frame</a:t>
            </a:r>
          </a:p>
        </p:txBody>
      </p:sp>
    </p:spTree>
    <p:extLst>
      <p:ext uri="{BB962C8B-B14F-4D97-AF65-F5344CB8AC3E}">
        <p14:creationId xmlns:p14="http://schemas.microsoft.com/office/powerpoint/2010/main" val="434515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3" name="矩形 2">
            <a:extLst>
              <a:ext uri="{FF2B5EF4-FFF2-40B4-BE49-F238E27FC236}">
                <a16:creationId xmlns:a16="http://schemas.microsoft.com/office/drawing/2014/main" id="{91145B79-094F-5D42-A570-4F31430367CA}"/>
              </a:ext>
            </a:extLst>
          </p:cNvPr>
          <p:cNvSpPr/>
          <p:nvPr/>
        </p:nvSpPr>
        <p:spPr>
          <a:xfrm>
            <a:off x="1460269" y="1695764"/>
            <a:ext cx="6096000" cy="3970318"/>
          </a:xfrm>
          <a:prstGeom prst="rect">
            <a:avLst/>
          </a:prstGeom>
        </p:spPr>
        <p:txBody>
          <a:bodyPr>
            <a:spAutoFit/>
          </a:bodyPr>
          <a:lstStyle/>
          <a:p>
            <a:r>
              <a:rPr lang="zh-CN" altLang="en-US" sz="2800" dirty="0"/>
              <a:t>Registers</a:t>
            </a:r>
          </a:p>
          <a:p>
            <a:r>
              <a:rPr lang="zh-CN" altLang="en-US" sz="2800" dirty="0"/>
              <a:t>Stack Pointer</a:t>
            </a:r>
          </a:p>
          <a:p>
            <a:r>
              <a:rPr lang="zh-CN" altLang="en-US" sz="2800" dirty="0"/>
              <a:t>RSP - 64 bit</a:t>
            </a:r>
          </a:p>
          <a:p>
            <a:endParaRPr lang="zh-CN" altLang="en-US" sz="2800" dirty="0"/>
          </a:p>
          <a:p>
            <a:r>
              <a:rPr lang="zh-CN" altLang="en-US" sz="2800" dirty="0"/>
              <a:t>指向 stack 顶端</a:t>
            </a:r>
          </a:p>
          <a:p>
            <a:r>
              <a:rPr lang="zh-CN" altLang="en-US" sz="2800" dirty="0"/>
              <a:t>Base Pointer</a:t>
            </a:r>
          </a:p>
          <a:p>
            <a:r>
              <a:rPr lang="zh-CN" altLang="en-US" sz="2800" dirty="0"/>
              <a:t>RBP - 64 bit</a:t>
            </a:r>
          </a:p>
          <a:p>
            <a:endParaRPr lang="zh-CN" altLang="en-US" sz="2800" dirty="0"/>
          </a:p>
          <a:p>
            <a:r>
              <a:rPr lang="zh-CN" altLang="en-US" sz="2800" dirty="0"/>
              <a:t>指向 stack 底端</a:t>
            </a:r>
          </a:p>
        </p:txBody>
      </p:sp>
      <p:sp>
        <p:nvSpPr>
          <p:cNvPr id="7" name="矩形 6">
            <a:extLst>
              <a:ext uri="{FF2B5EF4-FFF2-40B4-BE49-F238E27FC236}">
                <a16:creationId xmlns:a16="http://schemas.microsoft.com/office/drawing/2014/main" id="{8701E55B-EC7C-164B-AE96-25EC1CC72F59}"/>
              </a:ext>
            </a:extLst>
          </p:cNvPr>
          <p:cNvSpPr/>
          <p:nvPr/>
        </p:nvSpPr>
        <p:spPr>
          <a:xfrm>
            <a:off x="393208" y="5837023"/>
            <a:ext cx="5172250" cy="369332"/>
          </a:xfrm>
          <a:prstGeom prst="rect">
            <a:avLst/>
          </a:prstGeom>
        </p:spPr>
        <p:txBody>
          <a:bodyPr wrap="none">
            <a:spAutoFit/>
          </a:bodyPr>
          <a:lstStyle/>
          <a:p>
            <a:r>
              <a:rPr lang="zh-CN" altLang="en-US" dirty="0"/>
              <a:t>RSP 到 function 参数范围为 function 的 Stack Frame</a:t>
            </a:r>
          </a:p>
        </p:txBody>
      </p:sp>
      <p:pic>
        <p:nvPicPr>
          <p:cNvPr id="2" name="图片 1">
            <a:extLst>
              <a:ext uri="{FF2B5EF4-FFF2-40B4-BE49-F238E27FC236}">
                <a16:creationId xmlns:a16="http://schemas.microsoft.com/office/drawing/2014/main" id="{0FA9D783-A088-294A-80C9-B2719BF27228}"/>
              </a:ext>
            </a:extLst>
          </p:cNvPr>
          <p:cNvPicPr>
            <a:picLocks noChangeAspect="1"/>
          </p:cNvPicPr>
          <p:nvPr/>
        </p:nvPicPr>
        <p:blipFill>
          <a:blip r:embed="rId3"/>
          <a:stretch>
            <a:fillRect/>
          </a:stretch>
        </p:blipFill>
        <p:spPr>
          <a:xfrm>
            <a:off x="4710883" y="606112"/>
            <a:ext cx="7343526" cy="5230911"/>
          </a:xfrm>
          <a:prstGeom prst="rect">
            <a:avLst/>
          </a:prstGeom>
        </p:spPr>
      </p:pic>
    </p:spTree>
    <p:extLst>
      <p:ext uri="{BB962C8B-B14F-4D97-AF65-F5344CB8AC3E}">
        <p14:creationId xmlns:p14="http://schemas.microsoft.com/office/powerpoint/2010/main" val="320698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9BA7770E-CDC8-2144-BDF2-81092C1D81F0}"/>
              </a:ext>
            </a:extLst>
          </p:cNvPr>
          <p:cNvSpPr/>
          <p:nvPr/>
        </p:nvSpPr>
        <p:spPr>
          <a:xfrm>
            <a:off x="1792778" y="1437079"/>
            <a:ext cx="6096000" cy="5262979"/>
          </a:xfrm>
          <a:prstGeom prst="rect">
            <a:avLst/>
          </a:prstGeom>
        </p:spPr>
        <p:txBody>
          <a:bodyPr>
            <a:spAutoFit/>
          </a:bodyPr>
          <a:lstStyle/>
          <a:p>
            <a:r>
              <a:rPr lang="zh-CN" altLang="en-US" sz="2800" dirty="0"/>
              <a:t>Registers</a:t>
            </a:r>
          </a:p>
          <a:p>
            <a:r>
              <a:rPr lang="zh-CN" altLang="en-US" sz="2800" dirty="0"/>
              <a:t>Program counter register</a:t>
            </a:r>
          </a:p>
          <a:p>
            <a:r>
              <a:rPr lang="zh-CN" altLang="en-US" sz="2800" dirty="0"/>
              <a:t>RIP</a:t>
            </a:r>
          </a:p>
          <a:p>
            <a:endParaRPr lang="zh-CN" altLang="en-US" sz="2800" dirty="0"/>
          </a:p>
          <a:p>
            <a:r>
              <a:rPr lang="zh-CN" altLang="en-US" sz="2800" dirty="0"/>
              <a:t>指向目前程序执行行的位置</a:t>
            </a:r>
          </a:p>
          <a:p>
            <a:endParaRPr lang="zh-CN" altLang="en-US" sz="2800" dirty="0"/>
          </a:p>
          <a:p>
            <a:r>
              <a:rPr lang="zh-CN" altLang="en-US" sz="2800" dirty="0"/>
              <a:t>Flag register</a:t>
            </a:r>
          </a:p>
          <a:p>
            <a:r>
              <a:rPr lang="zh-CN" altLang="en-US" sz="2800" dirty="0"/>
              <a:t>eflags</a:t>
            </a:r>
          </a:p>
          <a:p>
            <a:endParaRPr lang="zh-CN" altLang="en-US" sz="2800" dirty="0"/>
          </a:p>
          <a:p>
            <a:r>
              <a:rPr lang="zh-CN" altLang="en-US" sz="2800" dirty="0"/>
              <a:t>存储指令执行结果</a:t>
            </a:r>
          </a:p>
          <a:p>
            <a:r>
              <a:rPr lang="zh-CN" altLang="en-US" sz="2800" dirty="0"/>
              <a:t>Segment register</a:t>
            </a:r>
          </a:p>
          <a:p>
            <a:r>
              <a:rPr lang="zh-CN" altLang="en-US" sz="2800" dirty="0"/>
              <a:t>cs ss ds es fs gs</a:t>
            </a:r>
          </a:p>
        </p:txBody>
      </p:sp>
    </p:spTree>
    <p:extLst>
      <p:ext uri="{BB962C8B-B14F-4D97-AF65-F5344CB8AC3E}">
        <p14:creationId xmlns:p14="http://schemas.microsoft.com/office/powerpoint/2010/main" val="279398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23"/>
          <p:cNvSpPr txBox="1">
            <a:spLocks noChangeArrowheads="1"/>
          </p:cNvSpPr>
          <p:nvPr/>
        </p:nvSpPr>
        <p:spPr bwMode="auto">
          <a:xfrm>
            <a:off x="4866823" y="2429872"/>
            <a:ext cx="2448426" cy="684803"/>
          </a:xfrm>
          <a:prstGeom prst="rect">
            <a:avLst/>
          </a:prstGeom>
          <a:noFill/>
          <a:ln>
            <a:noFill/>
          </a:ln>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00" b="1" dirty="0">
                <a:gradFill>
                  <a:gsLst>
                    <a:gs pos="0">
                      <a:srgbClr val="6FBA2C"/>
                    </a:gs>
                    <a:gs pos="100000">
                      <a:srgbClr val="184199"/>
                    </a:gs>
                  </a:gsLst>
                  <a:lin ang="3600000" scaled="0"/>
                </a:gradFill>
                <a:latin typeface="楷体" panose="02010609060101010101" pitchFamily="49" charset="-122"/>
                <a:ea typeface="微软雅黑" panose="020B0503020204020204" pitchFamily="34" charset="-122"/>
                <a:sym typeface="楷体" panose="02010609060101010101" pitchFamily="49" charset="-122"/>
              </a:rPr>
              <a:t>初识</a:t>
            </a:r>
            <a:r>
              <a:rPr lang="en-US" altLang="zh-CN" sz="4000" b="1" dirty="0">
                <a:gradFill>
                  <a:gsLst>
                    <a:gs pos="0">
                      <a:srgbClr val="6FBA2C"/>
                    </a:gs>
                    <a:gs pos="100000">
                      <a:srgbClr val="184199"/>
                    </a:gs>
                  </a:gsLst>
                  <a:lin ang="3600000" scaled="0"/>
                </a:gradFill>
                <a:latin typeface="楷体" panose="02010609060101010101" pitchFamily="49" charset="-122"/>
                <a:ea typeface="微软雅黑" panose="020B0503020204020204" pitchFamily="34" charset="-122"/>
                <a:sym typeface="楷体" panose="02010609060101010101" pitchFamily="49" charset="-122"/>
              </a:rPr>
              <a:t>C</a:t>
            </a:r>
            <a:r>
              <a:rPr lang="zh-CN" altLang="en-US" sz="4000" b="1" dirty="0">
                <a:gradFill>
                  <a:gsLst>
                    <a:gs pos="0">
                      <a:srgbClr val="6FBA2C"/>
                    </a:gs>
                    <a:gs pos="100000">
                      <a:srgbClr val="184199"/>
                    </a:gs>
                  </a:gsLst>
                  <a:lin ang="3600000" scaled="0"/>
                </a:gradFill>
                <a:latin typeface="楷体" panose="02010609060101010101" pitchFamily="49" charset="-122"/>
                <a:ea typeface="微软雅黑" panose="020B0503020204020204" pitchFamily="34" charset="-122"/>
                <a:sym typeface="楷体" panose="02010609060101010101" pitchFamily="49" charset="-122"/>
              </a:rPr>
              <a:t>语言</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9" name="图片 8">
            <a:extLst>
              <a:ext uri="{FF2B5EF4-FFF2-40B4-BE49-F238E27FC236}">
                <a16:creationId xmlns:a16="http://schemas.microsoft.com/office/drawing/2014/main" id="{F329A871-75BF-0F4D-883B-4BB52BFD52FA}"/>
              </a:ext>
            </a:extLst>
          </p:cNvPr>
          <p:cNvPicPr>
            <a:picLocks noChangeAspect="1"/>
          </p:cNvPicPr>
          <p:nvPr/>
        </p:nvPicPr>
        <p:blipFill>
          <a:blip r:embed="rId3"/>
          <a:stretch>
            <a:fillRect/>
          </a:stretch>
        </p:blipFill>
        <p:spPr>
          <a:xfrm>
            <a:off x="0" y="1345421"/>
            <a:ext cx="12192000" cy="5512579"/>
          </a:xfrm>
          <a:prstGeom prst="rect">
            <a:avLst/>
          </a:prstGeom>
        </p:spPr>
      </p:pic>
    </p:spTree>
    <p:extLst>
      <p:ext uri="{BB962C8B-B14F-4D97-AF65-F5344CB8AC3E}">
        <p14:creationId xmlns:p14="http://schemas.microsoft.com/office/powerpoint/2010/main" val="506321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647F51BF-DBD8-7140-9146-8DA8A6BE40AE}"/>
              </a:ext>
            </a:extLst>
          </p:cNvPr>
          <p:cNvPicPr>
            <a:picLocks noChangeAspect="1"/>
          </p:cNvPicPr>
          <p:nvPr/>
        </p:nvPicPr>
        <p:blipFill>
          <a:blip r:embed="rId3"/>
          <a:stretch>
            <a:fillRect/>
          </a:stretch>
        </p:blipFill>
        <p:spPr>
          <a:xfrm>
            <a:off x="0" y="1206228"/>
            <a:ext cx="12192000" cy="5651772"/>
          </a:xfrm>
          <a:prstGeom prst="rect">
            <a:avLst/>
          </a:prstGeom>
        </p:spPr>
      </p:pic>
    </p:spTree>
    <p:extLst>
      <p:ext uri="{BB962C8B-B14F-4D97-AF65-F5344CB8AC3E}">
        <p14:creationId xmlns:p14="http://schemas.microsoft.com/office/powerpoint/2010/main" val="123128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FD53B8F6-F741-9B46-BAF6-66C822ADD8AA}"/>
              </a:ext>
            </a:extLst>
          </p:cNvPr>
          <p:cNvPicPr>
            <a:picLocks noChangeAspect="1"/>
          </p:cNvPicPr>
          <p:nvPr/>
        </p:nvPicPr>
        <p:blipFill>
          <a:blip r:embed="rId3"/>
          <a:stretch>
            <a:fillRect/>
          </a:stretch>
        </p:blipFill>
        <p:spPr>
          <a:xfrm>
            <a:off x="0" y="1214114"/>
            <a:ext cx="12192000" cy="5643886"/>
          </a:xfrm>
          <a:prstGeom prst="rect">
            <a:avLst/>
          </a:prstGeom>
        </p:spPr>
      </p:pic>
    </p:spTree>
    <p:extLst>
      <p:ext uri="{BB962C8B-B14F-4D97-AF65-F5344CB8AC3E}">
        <p14:creationId xmlns:p14="http://schemas.microsoft.com/office/powerpoint/2010/main" val="4220815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4F954EB4-CE47-C449-ABAE-A68F8100BEC7}"/>
              </a:ext>
            </a:extLst>
          </p:cNvPr>
          <p:cNvPicPr>
            <a:picLocks noChangeAspect="1"/>
          </p:cNvPicPr>
          <p:nvPr/>
        </p:nvPicPr>
        <p:blipFill>
          <a:blip r:embed="rId3"/>
          <a:stretch>
            <a:fillRect/>
          </a:stretch>
        </p:blipFill>
        <p:spPr>
          <a:xfrm>
            <a:off x="0" y="1159402"/>
            <a:ext cx="12192000" cy="5698598"/>
          </a:xfrm>
          <a:prstGeom prst="rect">
            <a:avLst/>
          </a:prstGeom>
        </p:spPr>
      </p:pic>
    </p:spTree>
    <p:extLst>
      <p:ext uri="{BB962C8B-B14F-4D97-AF65-F5344CB8AC3E}">
        <p14:creationId xmlns:p14="http://schemas.microsoft.com/office/powerpoint/2010/main" val="3565750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40B5BFFC-8D49-834D-B11D-2E78A5673AC1}"/>
              </a:ext>
            </a:extLst>
          </p:cNvPr>
          <p:cNvPicPr>
            <a:picLocks noChangeAspect="1"/>
          </p:cNvPicPr>
          <p:nvPr/>
        </p:nvPicPr>
        <p:blipFill>
          <a:blip r:embed="rId3"/>
          <a:stretch>
            <a:fillRect/>
          </a:stretch>
        </p:blipFill>
        <p:spPr>
          <a:xfrm>
            <a:off x="0" y="1187824"/>
            <a:ext cx="12192000" cy="5670176"/>
          </a:xfrm>
          <a:prstGeom prst="rect">
            <a:avLst/>
          </a:prstGeom>
        </p:spPr>
      </p:pic>
    </p:spTree>
    <p:extLst>
      <p:ext uri="{BB962C8B-B14F-4D97-AF65-F5344CB8AC3E}">
        <p14:creationId xmlns:p14="http://schemas.microsoft.com/office/powerpoint/2010/main" val="3798254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3" name="图片 2">
            <a:extLst>
              <a:ext uri="{FF2B5EF4-FFF2-40B4-BE49-F238E27FC236}">
                <a16:creationId xmlns:a16="http://schemas.microsoft.com/office/drawing/2014/main" id="{D1C22154-D58D-CE48-BEE9-3E502A006DBE}"/>
              </a:ext>
            </a:extLst>
          </p:cNvPr>
          <p:cNvPicPr>
            <a:picLocks noChangeAspect="1"/>
          </p:cNvPicPr>
          <p:nvPr/>
        </p:nvPicPr>
        <p:blipFill>
          <a:blip r:embed="rId3"/>
          <a:stretch>
            <a:fillRect/>
          </a:stretch>
        </p:blipFill>
        <p:spPr>
          <a:xfrm>
            <a:off x="0" y="1324994"/>
            <a:ext cx="12192000" cy="5533006"/>
          </a:xfrm>
          <a:prstGeom prst="rect">
            <a:avLst/>
          </a:prstGeom>
        </p:spPr>
      </p:pic>
    </p:spTree>
    <p:extLst>
      <p:ext uri="{BB962C8B-B14F-4D97-AF65-F5344CB8AC3E}">
        <p14:creationId xmlns:p14="http://schemas.microsoft.com/office/powerpoint/2010/main" val="27117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3" name="图片 2">
            <a:extLst>
              <a:ext uri="{FF2B5EF4-FFF2-40B4-BE49-F238E27FC236}">
                <a16:creationId xmlns:a16="http://schemas.microsoft.com/office/drawing/2014/main" id="{E959F9F6-A3DD-014C-ACDA-DB8B8D9C3EFF}"/>
              </a:ext>
            </a:extLst>
          </p:cNvPr>
          <p:cNvPicPr>
            <a:picLocks noChangeAspect="1"/>
          </p:cNvPicPr>
          <p:nvPr/>
        </p:nvPicPr>
        <p:blipFill>
          <a:blip r:embed="rId3"/>
          <a:stretch>
            <a:fillRect/>
          </a:stretch>
        </p:blipFill>
        <p:spPr>
          <a:xfrm>
            <a:off x="0" y="1272796"/>
            <a:ext cx="12192000" cy="5585204"/>
          </a:xfrm>
          <a:prstGeom prst="rect">
            <a:avLst/>
          </a:prstGeom>
        </p:spPr>
      </p:pic>
    </p:spTree>
    <p:extLst>
      <p:ext uri="{BB962C8B-B14F-4D97-AF65-F5344CB8AC3E}">
        <p14:creationId xmlns:p14="http://schemas.microsoft.com/office/powerpoint/2010/main" val="29179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3" name="图片 2">
            <a:extLst>
              <a:ext uri="{FF2B5EF4-FFF2-40B4-BE49-F238E27FC236}">
                <a16:creationId xmlns:a16="http://schemas.microsoft.com/office/drawing/2014/main" id="{0620A471-EE8F-7749-BFD7-64463CC64D41}"/>
              </a:ext>
            </a:extLst>
          </p:cNvPr>
          <p:cNvPicPr>
            <a:picLocks noChangeAspect="1"/>
          </p:cNvPicPr>
          <p:nvPr/>
        </p:nvPicPr>
        <p:blipFill>
          <a:blip r:embed="rId3"/>
          <a:stretch>
            <a:fillRect/>
          </a:stretch>
        </p:blipFill>
        <p:spPr>
          <a:xfrm>
            <a:off x="0" y="1288999"/>
            <a:ext cx="12192000" cy="5569001"/>
          </a:xfrm>
          <a:prstGeom prst="rect">
            <a:avLst/>
          </a:prstGeom>
        </p:spPr>
      </p:pic>
    </p:spTree>
    <p:extLst>
      <p:ext uri="{BB962C8B-B14F-4D97-AF65-F5344CB8AC3E}">
        <p14:creationId xmlns:p14="http://schemas.microsoft.com/office/powerpoint/2010/main" val="146322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4E364A04-501C-524F-8A20-7D8E3BD97B6E}"/>
              </a:ext>
            </a:extLst>
          </p:cNvPr>
          <p:cNvPicPr>
            <a:picLocks noChangeAspect="1"/>
          </p:cNvPicPr>
          <p:nvPr/>
        </p:nvPicPr>
        <p:blipFill>
          <a:blip r:embed="rId3"/>
          <a:stretch>
            <a:fillRect/>
          </a:stretch>
        </p:blipFill>
        <p:spPr>
          <a:xfrm>
            <a:off x="0" y="1257883"/>
            <a:ext cx="12192000" cy="5600117"/>
          </a:xfrm>
          <a:prstGeom prst="rect">
            <a:avLst/>
          </a:prstGeom>
        </p:spPr>
      </p:pic>
    </p:spTree>
    <p:extLst>
      <p:ext uri="{BB962C8B-B14F-4D97-AF65-F5344CB8AC3E}">
        <p14:creationId xmlns:p14="http://schemas.microsoft.com/office/powerpoint/2010/main" val="399584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A4F57BDE-3E42-2C48-982E-D669EA731D97}"/>
              </a:ext>
            </a:extLst>
          </p:cNvPr>
          <p:cNvPicPr>
            <a:picLocks noChangeAspect="1"/>
          </p:cNvPicPr>
          <p:nvPr/>
        </p:nvPicPr>
        <p:blipFill>
          <a:blip r:embed="rId3"/>
          <a:stretch>
            <a:fillRect/>
          </a:stretch>
        </p:blipFill>
        <p:spPr>
          <a:xfrm>
            <a:off x="0" y="1304212"/>
            <a:ext cx="12192000" cy="5533006"/>
          </a:xfrm>
          <a:prstGeom prst="rect">
            <a:avLst/>
          </a:prstGeom>
        </p:spPr>
      </p:pic>
    </p:spTree>
    <p:extLst>
      <p:ext uri="{BB962C8B-B14F-4D97-AF65-F5344CB8AC3E}">
        <p14:creationId xmlns:p14="http://schemas.microsoft.com/office/powerpoint/2010/main" val="264899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586478" y="1683756"/>
            <a:ext cx="3115265" cy="2396359"/>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altLang="zh-CN" sz="4000" kern="1200" dirty="0">
                <a:solidFill>
                  <a:schemeClr val="tx2"/>
                </a:solidFill>
                <a:latin typeface="+mj-lt"/>
                <a:ea typeface="+mj-ea"/>
                <a:cs typeface="+mj-cs"/>
                <a:sym typeface="+mn-lt"/>
              </a:rPr>
              <a:t>C</a:t>
            </a:r>
            <a:r>
              <a:rPr lang="zh-CN" altLang="en-US" sz="4000" kern="1200" dirty="0">
                <a:solidFill>
                  <a:schemeClr val="tx2"/>
                </a:solidFill>
                <a:latin typeface="+mj-lt"/>
                <a:ea typeface="+mj-ea"/>
                <a:cs typeface="+mj-cs"/>
                <a:sym typeface="+mn-lt"/>
              </a:rPr>
              <a:t>语言主要成分</a:t>
            </a:r>
          </a:p>
        </p:txBody>
      </p:sp>
      <p:graphicFrame>
        <p:nvGraphicFramePr>
          <p:cNvPr id="68" name="文本框 21">
            <a:extLst>
              <a:ext uri="{FF2B5EF4-FFF2-40B4-BE49-F238E27FC236}">
                <a16:creationId xmlns:a16="http://schemas.microsoft.com/office/drawing/2014/main" id="{71CFAEB7-89A4-BA46-A511-54642FF24CC9}"/>
              </a:ext>
            </a:extLst>
          </p:cNvPr>
          <p:cNvGraphicFramePr/>
          <p:nvPr>
            <p:extLst>
              <p:ext uri="{D42A27DB-BD31-4B8C-83A1-F6EECF244321}">
                <p14:modId xmlns:p14="http://schemas.microsoft.com/office/powerpoint/2010/main" val="221540764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kern="1200" dirty="0">
                <a:solidFill>
                  <a:schemeClr val="tx2"/>
                </a:solidFill>
                <a:latin typeface="+mj-lt"/>
                <a:ea typeface="+mj-ea"/>
                <a:cs typeface="+mj-cs"/>
                <a:sym typeface="+mn-lt"/>
              </a:rPr>
              <a:t>汇编函数调用</a:t>
            </a:r>
          </a:p>
        </p:txBody>
      </p:sp>
      <p:pic>
        <p:nvPicPr>
          <p:cNvPr id="2" name="图片 1">
            <a:extLst>
              <a:ext uri="{FF2B5EF4-FFF2-40B4-BE49-F238E27FC236}">
                <a16:creationId xmlns:a16="http://schemas.microsoft.com/office/drawing/2014/main" id="{6BB04967-FD75-FC44-808F-D60A3E586DB1}"/>
              </a:ext>
            </a:extLst>
          </p:cNvPr>
          <p:cNvPicPr>
            <a:picLocks noChangeAspect="1"/>
          </p:cNvPicPr>
          <p:nvPr/>
        </p:nvPicPr>
        <p:blipFill>
          <a:blip r:embed="rId3"/>
          <a:stretch>
            <a:fillRect/>
          </a:stretch>
        </p:blipFill>
        <p:spPr>
          <a:xfrm>
            <a:off x="0" y="1343465"/>
            <a:ext cx="12192000" cy="5514535"/>
          </a:xfrm>
          <a:prstGeom prst="rect">
            <a:avLst/>
          </a:prstGeom>
        </p:spPr>
      </p:pic>
    </p:spTree>
    <p:extLst>
      <p:ext uri="{BB962C8B-B14F-4D97-AF65-F5344CB8AC3E}">
        <p14:creationId xmlns:p14="http://schemas.microsoft.com/office/powerpoint/2010/main" val="4226130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487D4381-36F9-3643-BB17-8454CC55CF95}"/>
              </a:ext>
            </a:extLst>
          </p:cNvPr>
          <p:cNvSpPr txBox="1"/>
          <p:nvPr/>
        </p:nvSpPr>
        <p:spPr>
          <a:xfrm>
            <a:off x="137591" y="157942"/>
            <a:ext cx="4168402" cy="89634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zh-CN" altLang="en-US" sz="4000" dirty="0">
                <a:solidFill>
                  <a:schemeClr val="tx2"/>
                </a:solidFill>
                <a:latin typeface="+mj-lt"/>
                <a:ea typeface="+mj-ea"/>
                <a:cs typeface="+mj-cs"/>
                <a:sym typeface="+mn-lt"/>
              </a:rPr>
              <a:t>常用汇编指令</a:t>
            </a:r>
            <a:endParaRPr lang="zh-CN" altLang="en-US" sz="4000" kern="1200" dirty="0">
              <a:solidFill>
                <a:schemeClr val="tx2"/>
              </a:solidFill>
              <a:latin typeface="+mj-lt"/>
              <a:ea typeface="+mj-ea"/>
              <a:cs typeface="+mj-cs"/>
              <a:sym typeface="+mn-lt"/>
            </a:endParaRPr>
          </a:p>
        </p:txBody>
      </p:sp>
      <p:sp>
        <p:nvSpPr>
          <p:cNvPr id="2" name="矩形 1">
            <a:extLst>
              <a:ext uri="{FF2B5EF4-FFF2-40B4-BE49-F238E27FC236}">
                <a16:creationId xmlns:a16="http://schemas.microsoft.com/office/drawing/2014/main" id="{AECBAE89-C306-1F42-A4E8-50D6B6D85453}"/>
              </a:ext>
            </a:extLst>
          </p:cNvPr>
          <p:cNvSpPr/>
          <p:nvPr/>
        </p:nvSpPr>
        <p:spPr>
          <a:xfrm>
            <a:off x="1230284" y="1695796"/>
            <a:ext cx="7913716" cy="2677656"/>
          </a:xfrm>
          <a:prstGeom prst="rect">
            <a:avLst/>
          </a:prstGeom>
        </p:spPr>
        <p:txBody>
          <a:bodyPr wrap="square">
            <a:spAutoFit/>
          </a:bodyPr>
          <a:lstStyle/>
          <a:p>
            <a:r>
              <a:rPr lang="zh-CN" altLang="en-US" sz="2800" dirty="0"/>
              <a:t>Registers</a:t>
            </a:r>
            <a:endParaRPr lang="en-US" altLang="zh-CN" sz="2800" dirty="0"/>
          </a:p>
          <a:p>
            <a:endParaRPr lang="zh-CN" altLang="en-US" sz="2800" dirty="0"/>
          </a:p>
          <a:p>
            <a:r>
              <a:rPr lang="zh-CN" altLang="en-US" sz="2800" dirty="0"/>
              <a:t>r8 r9 r10 r11 r12 r13 r14 r15 - 64 bit</a:t>
            </a:r>
          </a:p>
          <a:p>
            <a:r>
              <a:rPr lang="zh-CN" altLang="en-US" sz="2800" dirty="0"/>
              <a:t>r8d r9d r10d … - 32 bit</a:t>
            </a:r>
          </a:p>
          <a:p>
            <a:r>
              <a:rPr lang="zh-CN" altLang="en-US" sz="2800" dirty="0"/>
              <a:t>r8w r9w r10w … -16 bit</a:t>
            </a:r>
          </a:p>
          <a:p>
            <a:r>
              <a:rPr lang="zh-CN" altLang="en-US" sz="2800" dirty="0"/>
              <a:t>r8b r9b r10b … - 8 bit</a:t>
            </a:r>
          </a:p>
        </p:txBody>
      </p:sp>
    </p:spTree>
    <p:extLst>
      <p:ext uri="{BB962C8B-B14F-4D97-AF65-F5344CB8AC3E}">
        <p14:creationId xmlns:p14="http://schemas.microsoft.com/office/powerpoint/2010/main" val="19545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algn="r"/>
            <a:r>
              <a:rPr kumimoji="1" lang="en-US" altLang="zh-CN" dirty="0"/>
              <a:t>THANK YOU</a:t>
            </a:r>
            <a:endParaRPr kumimoji="1" lang="zh-CN" altLang="en-US" dirty="0"/>
          </a:p>
        </p:txBody>
      </p:sp>
      <p:sp>
        <p:nvSpPr>
          <p:cNvPr id="3" name="文本占位符 2"/>
          <p:cNvSpPr>
            <a:spLocks noGrp="1"/>
          </p:cNvSpPr>
          <p:nvPr>
            <p:ph type="body" sz="quarter" idx="15"/>
          </p:nvPr>
        </p:nvSpPr>
        <p:spPr/>
        <p:txBody>
          <a:bodyPr/>
          <a:lstStyle/>
          <a:p>
            <a:r>
              <a:rPr kumimoji="1" lang="zh-CN" altLang="en-US" dirty="0"/>
              <a:t>深信服 智安全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2A68C2-871A-EF41-8DC0-645E4D005C56}"/>
              </a:ext>
            </a:extLst>
          </p:cNvPr>
          <p:cNvSpPr txBox="1"/>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kumimoji="1" lang="zh-CN" altLang="en-US" sz="2600" kern="1200">
                <a:solidFill>
                  <a:srgbClr val="FFFFFF"/>
                </a:solidFill>
                <a:latin typeface="+mj-lt"/>
                <a:ea typeface="+mj-ea"/>
                <a:cs typeface="+mj-cs"/>
              </a:rPr>
              <a:t>一个例子</a:t>
            </a:r>
          </a:p>
        </p:txBody>
      </p:sp>
      <p:pic>
        <p:nvPicPr>
          <p:cNvPr id="5" name="图片 4" descr="文本&#10;&#10;描述已自动生成">
            <a:extLst>
              <a:ext uri="{FF2B5EF4-FFF2-40B4-BE49-F238E27FC236}">
                <a16:creationId xmlns:a16="http://schemas.microsoft.com/office/drawing/2014/main" id="{EF6E543B-8CFB-004C-9D1E-3FD61C9C0A04}"/>
              </a:ext>
            </a:extLst>
          </p:cNvPr>
          <p:cNvPicPr>
            <a:picLocks noChangeAspect="1"/>
          </p:cNvPicPr>
          <p:nvPr/>
        </p:nvPicPr>
        <p:blipFill>
          <a:blip r:embed="rId3"/>
          <a:stretch>
            <a:fillRect/>
          </a:stretch>
        </p:blipFill>
        <p:spPr>
          <a:xfrm>
            <a:off x="4038600" y="2149037"/>
            <a:ext cx="7188199" cy="1419669"/>
          </a:xfrm>
          <a:prstGeom prst="rect">
            <a:avLst/>
          </a:prstGeom>
        </p:spPr>
      </p:pic>
      <p:sp>
        <p:nvSpPr>
          <p:cNvPr id="6" name="文本框 5">
            <a:extLst>
              <a:ext uri="{FF2B5EF4-FFF2-40B4-BE49-F238E27FC236}">
                <a16:creationId xmlns:a16="http://schemas.microsoft.com/office/drawing/2014/main" id="{93A24EEE-1303-6A48-BDEB-DEB30993B079}"/>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kumimoji="1" lang="zh-CN" altLang="en-US" sz="1500"/>
              <a:t>第一行：预处理指令</a:t>
            </a:r>
            <a:endParaRPr kumimoji="1" lang="en-US" altLang="zh-CN" sz="1500"/>
          </a:p>
          <a:p>
            <a:pPr marL="285750" indent="-228600">
              <a:lnSpc>
                <a:spcPct val="90000"/>
              </a:lnSpc>
              <a:spcAft>
                <a:spcPts val="600"/>
              </a:spcAft>
              <a:buFont typeface="Arial" panose="020B0604020202020204" pitchFamily="34" charset="0"/>
              <a:buChar char="•"/>
            </a:pPr>
            <a:r>
              <a:rPr kumimoji="1" lang="zh-CN" altLang="en-US" sz="1500"/>
              <a:t>第二行：</a:t>
            </a:r>
            <a:r>
              <a:rPr kumimoji="1" lang="en-US" altLang="zh-CN" sz="1500"/>
              <a:t>main</a:t>
            </a:r>
            <a:r>
              <a:rPr kumimoji="1" lang="zh-CN" altLang="en-US" sz="1500"/>
              <a:t>函数 </a:t>
            </a:r>
            <a:r>
              <a:rPr kumimoji="1" lang="en-US" altLang="zh-CN" sz="1500"/>
              <a:t>+ </a:t>
            </a:r>
            <a:r>
              <a:rPr kumimoji="1" lang="zh-CN" altLang="en-US" sz="1500"/>
              <a:t>注释</a:t>
            </a:r>
            <a:endParaRPr kumimoji="1" lang="en-US" altLang="zh-CN" sz="1500"/>
          </a:p>
          <a:p>
            <a:pPr marL="285750" indent="-228600">
              <a:lnSpc>
                <a:spcPct val="90000"/>
              </a:lnSpc>
              <a:spcAft>
                <a:spcPts val="600"/>
              </a:spcAft>
              <a:buFont typeface="Arial" panose="020B0604020202020204" pitchFamily="34" charset="0"/>
              <a:buChar char="•"/>
            </a:pPr>
            <a:r>
              <a:rPr kumimoji="1" lang="zh-CN" altLang="en-US" sz="1500"/>
              <a:t>第三行：</a:t>
            </a:r>
            <a:r>
              <a:rPr kumimoji="1" lang="en-US" altLang="zh-CN" sz="1500"/>
              <a:t>C</a:t>
            </a:r>
            <a:r>
              <a:rPr kumimoji="1" lang="zh-CN" altLang="en-US" sz="1500"/>
              <a:t>语言</a:t>
            </a:r>
            <a:r>
              <a:rPr kumimoji="1" lang="en-US" altLang="zh-CN" sz="1500"/>
              <a:t>printf</a:t>
            </a:r>
            <a:r>
              <a:rPr kumimoji="1" lang="zh-CN" altLang="en-US" sz="1500"/>
              <a:t>函数，其将在屏幕上打印出</a:t>
            </a:r>
            <a:r>
              <a:rPr kumimoji="1" lang="en-US" altLang="zh-CN" sz="1500"/>
              <a:t>hello world</a:t>
            </a:r>
          </a:p>
          <a:p>
            <a:pPr marL="285750" indent="-228600">
              <a:lnSpc>
                <a:spcPct val="90000"/>
              </a:lnSpc>
              <a:spcAft>
                <a:spcPts val="600"/>
              </a:spcAft>
              <a:buFont typeface="Arial" panose="020B0604020202020204" pitchFamily="34" charset="0"/>
              <a:buChar char="•"/>
            </a:pPr>
            <a:r>
              <a:rPr kumimoji="1" lang="zh-CN" altLang="en-US" sz="1500"/>
              <a:t>第四行：终止</a:t>
            </a:r>
            <a:r>
              <a:rPr kumimoji="1" lang="en-US" altLang="zh-CN" sz="1500"/>
              <a:t>main</a:t>
            </a:r>
            <a:r>
              <a:rPr kumimoji="1" lang="zh-CN" altLang="en-US" sz="1500"/>
              <a:t>函数，并返回值</a:t>
            </a:r>
            <a:r>
              <a:rPr kumimoji="1" lang="en-US" altLang="zh-CN" sz="1500"/>
              <a:t>0</a:t>
            </a:r>
          </a:p>
          <a:p>
            <a:pPr marL="285750" indent="-228600">
              <a:lnSpc>
                <a:spcPct val="90000"/>
              </a:lnSpc>
              <a:spcAft>
                <a:spcPts val="600"/>
              </a:spcAft>
              <a:buFont typeface="Arial" panose="020B0604020202020204" pitchFamily="34" charset="0"/>
              <a:buChar char="•"/>
            </a:pPr>
            <a:endParaRPr kumimoji="1" lang="en-US" altLang="zh-CN" sz="1500"/>
          </a:p>
        </p:txBody>
      </p:sp>
    </p:spTree>
    <p:extLst>
      <p:ext uri="{BB962C8B-B14F-4D97-AF65-F5344CB8AC3E}">
        <p14:creationId xmlns:p14="http://schemas.microsoft.com/office/powerpoint/2010/main" val="22372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57CCC4-6CF7-B243-BCA7-4EE8009CE238}"/>
              </a:ext>
            </a:extLst>
          </p:cNvPr>
          <p:cNvSpPr txBox="1"/>
          <p:nvPr/>
        </p:nvSpPr>
        <p:spPr>
          <a:xfrm>
            <a:off x="643468" y="1102015"/>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dirty="0"/>
              <a:t>C</a:t>
            </a:r>
            <a:r>
              <a:rPr kumimoji="1" lang="zh-CN" altLang="en-US" sz="2000" dirty="0"/>
              <a:t>语言基本数据类型</a:t>
            </a:r>
          </a:p>
        </p:txBody>
      </p:sp>
      <p:pic>
        <p:nvPicPr>
          <p:cNvPr id="5" name="图片 4">
            <a:extLst>
              <a:ext uri="{FF2B5EF4-FFF2-40B4-BE49-F238E27FC236}">
                <a16:creationId xmlns:a16="http://schemas.microsoft.com/office/drawing/2014/main" id="{16AD0AC1-9DC9-A647-877F-BF3CD5204319}"/>
              </a:ext>
            </a:extLst>
          </p:cNvPr>
          <p:cNvPicPr>
            <a:picLocks noChangeAspect="1"/>
          </p:cNvPicPr>
          <p:nvPr/>
        </p:nvPicPr>
        <p:blipFill>
          <a:blip r:embed="rId3"/>
          <a:stretch>
            <a:fillRect/>
          </a:stretch>
        </p:blipFill>
        <p:spPr>
          <a:xfrm>
            <a:off x="2647661" y="2199597"/>
            <a:ext cx="8940800" cy="3771900"/>
          </a:xfrm>
          <a:prstGeom prst="rect">
            <a:avLst/>
          </a:prstGeom>
        </p:spPr>
      </p:pic>
    </p:spTree>
    <p:extLst>
      <p:ext uri="{BB962C8B-B14F-4D97-AF65-F5344CB8AC3E}">
        <p14:creationId xmlns:p14="http://schemas.microsoft.com/office/powerpoint/2010/main" val="273090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224AB5-D72B-F24D-8B57-18BD229B17BD}"/>
              </a:ext>
            </a:extLst>
          </p:cNvPr>
          <p:cNvSpPr txBox="1"/>
          <p:nvPr/>
        </p:nvSpPr>
        <p:spPr>
          <a:xfrm>
            <a:off x="590454" y="818927"/>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dirty="0"/>
              <a:t>C</a:t>
            </a:r>
            <a:r>
              <a:rPr kumimoji="1" lang="zh-CN" altLang="en-US" sz="2000" dirty="0"/>
              <a:t>语言整数类型</a:t>
            </a:r>
          </a:p>
        </p:txBody>
      </p:sp>
      <p:pic>
        <p:nvPicPr>
          <p:cNvPr id="5" name="图片 4">
            <a:extLst>
              <a:ext uri="{FF2B5EF4-FFF2-40B4-BE49-F238E27FC236}">
                <a16:creationId xmlns:a16="http://schemas.microsoft.com/office/drawing/2014/main" id="{BD5ECA46-2620-F24F-9F4C-55C2484D2E8C}"/>
              </a:ext>
            </a:extLst>
          </p:cNvPr>
          <p:cNvPicPr>
            <a:picLocks noChangeAspect="1"/>
          </p:cNvPicPr>
          <p:nvPr/>
        </p:nvPicPr>
        <p:blipFill>
          <a:blip r:embed="rId3"/>
          <a:stretch>
            <a:fillRect/>
          </a:stretch>
        </p:blipFill>
        <p:spPr>
          <a:xfrm>
            <a:off x="2991679" y="1221653"/>
            <a:ext cx="8556854" cy="4321210"/>
          </a:xfrm>
          <a:prstGeom prst="rect">
            <a:avLst/>
          </a:prstGeom>
        </p:spPr>
      </p:pic>
    </p:spTree>
    <p:extLst>
      <p:ext uri="{BB962C8B-B14F-4D97-AF65-F5344CB8AC3E}">
        <p14:creationId xmlns:p14="http://schemas.microsoft.com/office/powerpoint/2010/main" val="102459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C38BD4-7947-3B4C-AF51-373330A323C5}"/>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dirty="0"/>
              <a:t>C</a:t>
            </a:r>
            <a:r>
              <a:rPr kumimoji="1" lang="zh-CN" altLang="en-US" sz="2000" dirty="0"/>
              <a:t>语言浮点类型</a:t>
            </a:r>
          </a:p>
        </p:txBody>
      </p:sp>
      <p:pic>
        <p:nvPicPr>
          <p:cNvPr id="5" name="图片 4" descr="图形用户界面&#10;&#10;中度可信度描述已自动生成">
            <a:extLst>
              <a:ext uri="{FF2B5EF4-FFF2-40B4-BE49-F238E27FC236}">
                <a16:creationId xmlns:a16="http://schemas.microsoft.com/office/drawing/2014/main" id="{809C6488-A96A-5D4E-87B5-A63E85B0C793}"/>
              </a:ext>
            </a:extLst>
          </p:cNvPr>
          <p:cNvPicPr>
            <a:picLocks noChangeAspect="1"/>
          </p:cNvPicPr>
          <p:nvPr/>
        </p:nvPicPr>
        <p:blipFill>
          <a:blip r:embed="rId3"/>
          <a:stretch>
            <a:fillRect/>
          </a:stretch>
        </p:blipFill>
        <p:spPr>
          <a:xfrm>
            <a:off x="796806" y="2591408"/>
            <a:ext cx="10751726" cy="1935307"/>
          </a:xfrm>
          <a:prstGeom prst="rect">
            <a:avLst/>
          </a:prstGeom>
        </p:spPr>
      </p:pic>
    </p:spTree>
    <p:extLst>
      <p:ext uri="{BB962C8B-B14F-4D97-AF65-F5344CB8AC3E}">
        <p14:creationId xmlns:p14="http://schemas.microsoft.com/office/powerpoint/2010/main" val="29034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84D3F0-B227-D546-8295-76E3B7C7464F}"/>
              </a:ext>
            </a:extLst>
          </p:cNvPr>
          <p:cNvSpPr txBox="1"/>
          <p:nvPr/>
        </p:nvSpPr>
        <p:spPr>
          <a:xfrm>
            <a:off x="590454" y="1130402"/>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dirty="0"/>
              <a:t>C</a:t>
            </a:r>
            <a:r>
              <a:rPr kumimoji="1" lang="zh-CN" altLang="en-US" sz="2000" dirty="0"/>
              <a:t>语言</a:t>
            </a:r>
            <a:r>
              <a:rPr kumimoji="1" lang="en-US" altLang="zh-CN" sz="2000" dirty="0"/>
              <a:t>void</a:t>
            </a:r>
            <a:r>
              <a:rPr kumimoji="1" lang="zh-CN" altLang="en-US" sz="2000" dirty="0"/>
              <a:t>类型</a:t>
            </a:r>
          </a:p>
        </p:txBody>
      </p:sp>
      <p:pic>
        <p:nvPicPr>
          <p:cNvPr id="5" name="图片 4" descr="图形用户界面, 文本, 应用程序, 电子邮件&#10;&#10;描述已自动生成">
            <a:extLst>
              <a:ext uri="{FF2B5EF4-FFF2-40B4-BE49-F238E27FC236}">
                <a16:creationId xmlns:a16="http://schemas.microsoft.com/office/drawing/2014/main" id="{5FA46FC1-891C-7D44-AAA4-C3A980A32E5E}"/>
              </a:ext>
            </a:extLst>
          </p:cNvPr>
          <p:cNvPicPr>
            <a:picLocks noChangeAspect="1"/>
          </p:cNvPicPr>
          <p:nvPr/>
        </p:nvPicPr>
        <p:blipFill>
          <a:blip r:embed="rId3"/>
          <a:stretch>
            <a:fillRect/>
          </a:stretch>
        </p:blipFill>
        <p:spPr>
          <a:xfrm>
            <a:off x="1439187" y="2127129"/>
            <a:ext cx="9568657" cy="2942359"/>
          </a:xfrm>
          <a:prstGeom prst="rect">
            <a:avLst/>
          </a:prstGeom>
        </p:spPr>
      </p:pic>
    </p:spTree>
    <p:extLst>
      <p:ext uri="{BB962C8B-B14F-4D97-AF65-F5344CB8AC3E}">
        <p14:creationId xmlns:p14="http://schemas.microsoft.com/office/powerpoint/2010/main" val="2113274939"/>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TotalTime>
  <Words>9153</Words>
  <Application>Microsoft Macintosh PowerPoint</Application>
  <PresentationFormat>宽屏</PresentationFormat>
  <Paragraphs>488</Paragraphs>
  <Slides>42</Slides>
  <Notes>42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等线</vt:lpstr>
      <vt:lpstr>楷体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深信服</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深信服智安全PPT</dc:title>
  <dc:creator>安服BG</dc:creator>
  <cp:lastModifiedBy>超 福尔摩斯</cp:lastModifiedBy>
  <cp:revision>514</cp:revision>
  <dcterms:created xsi:type="dcterms:W3CDTF">2018-08-09T08:21:00Z</dcterms:created>
  <dcterms:modified xsi:type="dcterms:W3CDTF">2021-07-14T02:29:28Z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69293147D4634D2CB1B12C5EC5503897</vt:lpwstr>
  </property>
</Properties>
</file>